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374" r:id="rId3"/>
    <p:sldId id="279" r:id="rId4"/>
    <p:sldId id="381" r:id="rId5"/>
    <p:sldId id="257" r:id="rId6"/>
    <p:sldId id="379" r:id="rId7"/>
    <p:sldId id="382" r:id="rId8"/>
    <p:sldId id="380" r:id="rId9"/>
    <p:sldId id="375" r:id="rId10"/>
    <p:sldId id="378" r:id="rId11"/>
    <p:sldId id="376" r:id="rId12"/>
    <p:sldId id="37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60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1"/>
                </a:solidFill>
                <a:latin typeface="Corbel" panose="020B0503020204020204" pitchFamily="34" charset="0"/>
              </a:rPr>
              <a:t>Subscribers</a:t>
            </a:r>
            <a:r>
              <a:rPr lang="en-US" b="1" baseline="0" dirty="0">
                <a:solidFill>
                  <a:schemeClr val="bg1"/>
                </a:solidFill>
                <a:latin typeface="Corbel" panose="020B0503020204020204" pitchFamily="34" charset="0"/>
              </a:rPr>
              <a:t> evolution per RS per Week</a:t>
            </a:r>
            <a:endParaRPr lang="en-US" b="1" dirty="0">
              <a:solidFill>
                <a:schemeClr val="bg1"/>
              </a:solidFill>
              <a:latin typeface="Corbel" panose="020B0503020204020204" pitchFamily="34" charset="0"/>
            </a:endParaRPr>
          </a:p>
        </c:rich>
      </c:tx>
      <c:layout>
        <c:manualLayout>
          <c:xMode val="edge"/>
          <c:yMode val="edge"/>
          <c:x val="4.5401913511560019E-2"/>
          <c:y val="2.95347806926254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Insta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19W49</c:v>
                </c:pt>
                <c:pt idx="1">
                  <c:v>19W50</c:v>
                </c:pt>
                <c:pt idx="2">
                  <c:v>19W51</c:v>
                </c:pt>
                <c:pt idx="3">
                  <c:v>19W52</c:v>
                </c:pt>
                <c:pt idx="4">
                  <c:v>20W01</c:v>
                </c:pt>
                <c:pt idx="5">
                  <c:v>20W02</c:v>
                </c:pt>
                <c:pt idx="6">
                  <c:v>20W03</c:v>
                </c:pt>
                <c:pt idx="7">
                  <c:v>20W04</c:v>
                </c:pt>
                <c:pt idx="8">
                  <c:v>20W05</c:v>
                </c:pt>
                <c:pt idx="9">
                  <c:v>20W06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120</c:v>
                </c:pt>
                <c:pt idx="1">
                  <c:v>150</c:v>
                </c:pt>
                <c:pt idx="2">
                  <c:v>180</c:v>
                </c:pt>
                <c:pt idx="3">
                  <c:v>260</c:v>
                </c:pt>
                <c:pt idx="4">
                  <c:v>350</c:v>
                </c:pt>
                <c:pt idx="5">
                  <c:v>400</c:v>
                </c:pt>
                <c:pt idx="6">
                  <c:v>422</c:v>
                </c:pt>
                <c:pt idx="7">
                  <c:v>422</c:v>
                </c:pt>
                <c:pt idx="8">
                  <c:v>427</c:v>
                </c:pt>
                <c:pt idx="9">
                  <c:v>427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FB2-4DBE-9815-52D5AE57B39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Twitter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19W49</c:v>
                </c:pt>
                <c:pt idx="1">
                  <c:v>19W50</c:v>
                </c:pt>
                <c:pt idx="2">
                  <c:v>19W51</c:v>
                </c:pt>
                <c:pt idx="3">
                  <c:v>19W52</c:v>
                </c:pt>
                <c:pt idx="4">
                  <c:v>20W01</c:v>
                </c:pt>
                <c:pt idx="5">
                  <c:v>20W02</c:v>
                </c:pt>
                <c:pt idx="6">
                  <c:v>20W03</c:v>
                </c:pt>
                <c:pt idx="7">
                  <c:v>20W04</c:v>
                </c:pt>
                <c:pt idx="8">
                  <c:v>20W05</c:v>
                </c:pt>
                <c:pt idx="9">
                  <c:v>20W06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20</c:v>
                </c:pt>
                <c:pt idx="1">
                  <c:v>60</c:v>
                </c:pt>
                <c:pt idx="2">
                  <c:v>80</c:v>
                </c:pt>
                <c:pt idx="3">
                  <c:v>100</c:v>
                </c:pt>
                <c:pt idx="4">
                  <c:v>120</c:v>
                </c:pt>
                <c:pt idx="5">
                  <c:v>140</c:v>
                </c:pt>
                <c:pt idx="6">
                  <c:v>166</c:v>
                </c:pt>
                <c:pt idx="7">
                  <c:v>166</c:v>
                </c:pt>
                <c:pt idx="8">
                  <c:v>166</c:v>
                </c:pt>
                <c:pt idx="9">
                  <c:v>166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FB2-4DBE-9815-52D5AE57B39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Linked In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19W49</c:v>
                </c:pt>
                <c:pt idx="1">
                  <c:v>19W50</c:v>
                </c:pt>
                <c:pt idx="2">
                  <c:v>19W51</c:v>
                </c:pt>
                <c:pt idx="3">
                  <c:v>19W52</c:v>
                </c:pt>
                <c:pt idx="4">
                  <c:v>20W01</c:v>
                </c:pt>
                <c:pt idx="5">
                  <c:v>20W02</c:v>
                </c:pt>
                <c:pt idx="6">
                  <c:v>20W03</c:v>
                </c:pt>
                <c:pt idx="7">
                  <c:v>20W04</c:v>
                </c:pt>
                <c:pt idx="8">
                  <c:v>20W05</c:v>
                </c:pt>
                <c:pt idx="9">
                  <c:v>20W06</c:v>
                </c:pt>
              </c:strCache>
            </c:strRef>
          </c:cat>
          <c:val>
            <c:numRef>
              <c:f>Sheet1!$D$2:$D$11</c:f>
              <c:numCache>
                <c:formatCode>General</c:formatCode>
                <c:ptCount val="10"/>
                <c:pt idx="0">
                  <c:v>50</c:v>
                </c:pt>
                <c:pt idx="1">
                  <c:v>100</c:v>
                </c:pt>
                <c:pt idx="2">
                  <c:v>110</c:v>
                </c:pt>
                <c:pt idx="3">
                  <c:v>120</c:v>
                </c:pt>
                <c:pt idx="4">
                  <c:v>130</c:v>
                </c:pt>
                <c:pt idx="5">
                  <c:v>140</c:v>
                </c:pt>
                <c:pt idx="6">
                  <c:v>162</c:v>
                </c:pt>
                <c:pt idx="7">
                  <c:v>162</c:v>
                </c:pt>
                <c:pt idx="8">
                  <c:v>162</c:v>
                </c:pt>
                <c:pt idx="9">
                  <c:v>162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FB2-4DBE-9815-52D5AE57B39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Youtube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19W49</c:v>
                </c:pt>
                <c:pt idx="1">
                  <c:v>19W50</c:v>
                </c:pt>
                <c:pt idx="2">
                  <c:v>19W51</c:v>
                </c:pt>
                <c:pt idx="3">
                  <c:v>19W52</c:v>
                </c:pt>
                <c:pt idx="4">
                  <c:v>20W01</c:v>
                </c:pt>
                <c:pt idx="5">
                  <c:v>20W02</c:v>
                </c:pt>
                <c:pt idx="6">
                  <c:v>20W03</c:v>
                </c:pt>
                <c:pt idx="7">
                  <c:v>20W04</c:v>
                </c:pt>
                <c:pt idx="8">
                  <c:v>20W05</c:v>
                </c:pt>
                <c:pt idx="9">
                  <c:v>20W06</c:v>
                </c:pt>
              </c:strCache>
            </c:strRef>
          </c:cat>
          <c:val>
            <c:numRef>
              <c:f>Sheet1!$E$2:$E$11</c:f>
              <c:numCache>
                <c:formatCode>General</c:formatCode>
                <c:ptCount val="10"/>
                <c:pt idx="0">
                  <c:v>20</c:v>
                </c:pt>
                <c:pt idx="1">
                  <c:v>30</c:v>
                </c:pt>
                <c:pt idx="2">
                  <c:v>30</c:v>
                </c:pt>
                <c:pt idx="3">
                  <c:v>40</c:v>
                </c:pt>
                <c:pt idx="4">
                  <c:v>40</c:v>
                </c:pt>
                <c:pt idx="5">
                  <c:v>50</c:v>
                </c:pt>
                <c:pt idx="6">
                  <c:v>60</c:v>
                </c:pt>
                <c:pt idx="7">
                  <c:v>60</c:v>
                </c:pt>
                <c:pt idx="8">
                  <c:v>60</c:v>
                </c:pt>
                <c:pt idx="9">
                  <c:v>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FB2-4DBE-9815-52D5AE57B3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2525256"/>
        <c:axId val="172523288"/>
      </c:lineChart>
      <c:catAx>
        <c:axId val="172525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72523288"/>
        <c:crosses val="autoZero"/>
        <c:auto val="1"/>
        <c:lblAlgn val="ctr"/>
        <c:lblOffset val="100"/>
        <c:noMultiLvlLbl val="0"/>
      </c:catAx>
      <c:valAx>
        <c:axId val="172523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72525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1"/>
                </a:solidFill>
              </a:rPr>
              <a:t>Instagram</a:t>
            </a:r>
          </a:p>
        </c:rich>
      </c:tx>
      <c:layout>
        <c:manualLayout>
          <c:xMode val="edge"/>
          <c:yMode val="edge"/>
          <c:x val="0.19568428376097644"/>
          <c:y val="4.26901996859301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29369871191321162"/>
          <c:y val="0.26133517241070209"/>
          <c:w val="0.40331155430017024"/>
          <c:h val="0.6177092618124958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B05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EC5-4C5D-ABE2-FB0DAA0C12CF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EC5-4C5D-ABE2-FB0DAA0C12CF}"/>
              </c:ext>
            </c:extLst>
          </c:dPt>
          <c:cat>
            <c:strRef>
              <c:f>Sheet1!$A$2:$A$3</c:f>
              <c:strCache>
                <c:ptCount val="2"/>
                <c:pt idx="0">
                  <c:v>done</c:v>
                </c:pt>
                <c:pt idx="1">
                  <c:v>reste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354</c:v>
                </c:pt>
                <c:pt idx="1">
                  <c:v>146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C5-4C5D-ABE2-FB0DAA0C12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1"/>
                </a:solidFill>
              </a:rPr>
              <a:t>Facebook</a:t>
            </a:r>
          </a:p>
        </c:rich>
      </c:tx>
      <c:layout>
        <c:manualLayout>
          <c:xMode val="edge"/>
          <c:yMode val="edge"/>
          <c:x val="0.19958651294780719"/>
          <c:y val="4.26901996859301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29369871191321162"/>
          <c:y val="0.26133517241070209"/>
          <c:w val="0.40331155430017024"/>
          <c:h val="0.6177092618124958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B05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EC5-4C5D-ABE2-FB0DAA0C12CF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EC5-4C5D-ABE2-FB0DAA0C12CF}"/>
              </c:ext>
            </c:extLst>
          </c:dPt>
          <c:cat>
            <c:strRef>
              <c:f>Sheet1!$A$2:$A$3</c:f>
              <c:strCache>
                <c:ptCount val="2"/>
                <c:pt idx="0">
                  <c:v>done</c:v>
                </c:pt>
                <c:pt idx="1">
                  <c:v>reste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354</c:v>
                </c:pt>
                <c:pt idx="1">
                  <c:v>146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C5-4C5D-ABE2-FB0DAA0C12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1"/>
                </a:solidFill>
              </a:rPr>
              <a:t>Twitter</a:t>
            </a:r>
          </a:p>
        </c:rich>
      </c:tx>
      <c:layout>
        <c:manualLayout>
          <c:xMode val="edge"/>
          <c:yMode val="edge"/>
          <c:x val="0.20829666305999439"/>
          <c:y val="4.26901996859301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29369871191321162"/>
          <c:y val="0.26133517241070209"/>
          <c:w val="0.40331155430017024"/>
          <c:h val="0.6177092618124958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B05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EC5-4C5D-ABE2-FB0DAA0C12CF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EC5-4C5D-ABE2-FB0DAA0C12CF}"/>
              </c:ext>
            </c:extLst>
          </c:dPt>
          <c:cat>
            <c:strRef>
              <c:f>Sheet1!$A$2:$A$3</c:f>
              <c:strCache>
                <c:ptCount val="2"/>
                <c:pt idx="0">
                  <c:v>done</c:v>
                </c:pt>
                <c:pt idx="1">
                  <c:v>reste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354</c:v>
                </c:pt>
                <c:pt idx="1">
                  <c:v>146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C5-4C5D-ABE2-FB0DAA0C12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 err="1">
                <a:solidFill>
                  <a:schemeClr val="bg1"/>
                </a:solidFill>
              </a:rPr>
              <a:t>Youtube</a:t>
            </a:r>
            <a:endParaRPr lang="en-US" b="1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19343102806254397"/>
          <c:y val="4.26901996859301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29369871191321162"/>
          <c:y val="0.26133517241070209"/>
          <c:w val="0.40331155430017024"/>
          <c:h val="0.6177092618124958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B05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EC5-4C5D-ABE2-FB0DAA0C12CF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EC5-4C5D-ABE2-FB0DAA0C12CF}"/>
              </c:ext>
            </c:extLst>
          </c:dPt>
          <c:cat>
            <c:strRef>
              <c:f>Sheet1!$A$2:$A$3</c:f>
              <c:strCache>
                <c:ptCount val="2"/>
                <c:pt idx="0">
                  <c:v>done</c:v>
                </c:pt>
                <c:pt idx="1">
                  <c:v>reste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C5-4C5D-ABE2-FB0DAA0C12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1"/>
                </a:solidFill>
              </a:rPr>
              <a:t>Linked In</a:t>
            </a:r>
          </a:p>
        </c:rich>
      </c:tx>
      <c:layout>
        <c:manualLayout>
          <c:xMode val="edge"/>
          <c:yMode val="edge"/>
          <c:x val="0.21802919136651916"/>
          <c:y val="4.26901996859301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29369871191321162"/>
          <c:y val="0.26133517241070209"/>
          <c:w val="0.40331155430017024"/>
          <c:h val="0.6177092618124958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B05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EC5-4C5D-ABE2-FB0DAA0C12CF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EC5-4C5D-ABE2-FB0DAA0C12CF}"/>
              </c:ext>
            </c:extLst>
          </c:dPt>
          <c:cat>
            <c:strRef>
              <c:f>Sheet1!$A$2:$A$3</c:f>
              <c:strCache>
                <c:ptCount val="2"/>
                <c:pt idx="0">
                  <c:v>done</c:v>
                </c:pt>
                <c:pt idx="1">
                  <c:v>reste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354</c:v>
                </c:pt>
                <c:pt idx="1">
                  <c:v>146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C5-4C5D-ABE2-FB0DAA0C12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bg1"/>
                </a:solidFill>
              </a:rPr>
              <a:t>Publications</a:t>
            </a:r>
          </a:p>
        </c:rich>
      </c:tx>
      <c:layout>
        <c:manualLayout>
          <c:xMode val="edge"/>
          <c:yMode val="edge"/>
          <c:x val="0.19294343230832145"/>
          <c:y val="4.26901996859301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29369871191321162"/>
          <c:y val="0.26133517241070209"/>
          <c:w val="0.40331155430017024"/>
          <c:h val="0.6177092618124958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B05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EC5-4C5D-ABE2-FB0DAA0C12CF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EC5-4C5D-ABE2-FB0DAA0C12CF}"/>
              </c:ext>
            </c:extLst>
          </c:dPt>
          <c:cat>
            <c:strRef>
              <c:f>Sheet1!$A$2:$A$3</c:f>
              <c:strCache>
                <c:ptCount val="2"/>
                <c:pt idx="0">
                  <c:v>done</c:v>
                </c:pt>
                <c:pt idx="1">
                  <c:v>reste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354</c:v>
                </c:pt>
                <c:pt idx="1">
                  <c:v>146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C5-4C5D-ABE2-FB0DAA0C12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g>
</file>

<file path=ppt/media/image11.png>
</file>

<file path=ppt/media/image12.svg>
</file>

<file path=ppt/media/image13.png>
</file>

<file path=ppt/media/image2.jfif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01098-CF41-4845-A5CD-24F0785527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8B6901-1DDE-4C87-8E69-5E2BC28389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BC69C-FB0A-431F-9202-66EAD8AC5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66E97-2B4C-48DB-91D5-F2AF61852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D6567-EF29-47B7-96F7-3D206277F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89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2ECFF-8083-4129-B220-D8016441E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D99481-B1C7-4B5E-B947-E1A417275E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5FB11-FA1B-4C9F-B2D0-9A5C8EB9D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FB480-A7D9-4A50-89CC-83B8D04E1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02B99-710F-4C25-AF17-E4407FC16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902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64C2A7-09E8-4AF7-AE6E-FB86A9F499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C0DE36-7826-4C3B-B866-A71B44DED5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F3E28-E62E-4B27-A9CD-A83039BBF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8CD59-B9D5-4EE3-918B-275301184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AF720-DB5B-42FF-93C2-FC109A7DF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639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CF074AD-5A0D-40B4-813D-34862D7DF200}"/>
              </a:ext>
            </a:extLst>
          </p:cNvPr>
          <p:cNvSpPr/>
          <p:nvPr userDrawn="1"/>
        </p:nvSpPr>
        <p:spPr>
          <a:xfrm>
            <a:off x="0" y="-1"/>
            <a:ext cx="12192000" cy="9144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66000">
                <a:srgbClr val="C00000">
                  <a:lumMod val="70000"/>
                  <a:lumOff val="30000"/>
                </a:srgbClr>
              </a:gs>
              <a:gs pos="100000">
                <a:srgbClr val="0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F1B26F-778F-4205-81C6-E886A1F2BF36}"/>
              </a:ext>
            </a:extLst>
          </p:cNvPr>
          <p:cNvSpPr/>
          <p:nvPr userDrawn="1"/>
        </p:nvSpPr>
        <p:spPr>
          <a:xfrm>
            <a:off x="0" y="6766560"/>
            <a:ext cx="12192000" cy="9144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66000">
                <a:srgbClr val="C00000">
                  <a:lumMod val="70000"/>
                  <a:lumOff val="30000"/>
                </a:srgbClr>
              </a:gs>
              <a:gs pos="100000">
                <a:srgbClr val="0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2267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3357A0F-4233-4FD9-8436-28696D467553}"/>
              </a:ext>
            </a:extLst>
          </p:cNvPr>
          <p:cNvGrpSpPr/>
          <p:nvPr userDrawn="1"/>
        </p:nvGrpSpPr>
        <p:grpSpPr>
          <a:xfrm>
            <a:off x="628356" y="350598"/>
            <a:ext cx="10935288" cy="6156804"/>
            <a:chOff x="1160532" y="858830"/>
            <a:chExt cx="10935288" cy="615680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69F21A1-B58B-426E-A64C-F81AED316D50}"/>
                </a:ext>
              </a:extLst>
            </p:cNvPr>
            <p:cNvSpPr/>
            <p:nvPr/>
          </p:nvSpPr>
          <p:spPr>
            <a:xfrm>
              <a:off x="1160532" y="5230681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77D708-72DD-429E-932F-5FA87E0F816D}"/>
                </a:ext>
              </a:extLst>
            </p:cNvPr>
            <p:cNvSpPr/>
            <p:nvPr/>
          </p:nvSpPr>
          <p:spPr>
            <a:xfrm>
              <a:off x="3894354" y="5230681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CC01E0-2A42-47BF-8544-9F34C3950620}"/>
                </a:ext>
              </a:extLst>
            </p:cNvPr>
            <p:cNvSpPr/>
            <p:nvPr/>
          </p:nvSpPr>
          <p:spPr>
            <a:xfrm>
              <a:off x="6628176" y="5230681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98CFDB-792F-4F8F-B6C1-1351FF4E91E0}"/>
                </a:ext>
              </a:extLst>
            </p:cNvPr>
            <p:cNvSpPr/>
            <p:nvPr/>
          </p:nvSpPr>
          <p:spPr>
            <a:xfrm>
              <a:off x="9361998" y="5230681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6CA4A4-6250-4618-8A19-E71895114B11}"/>
                </a:ext>
              </a:extLst>
            </p:cNvPr>
            <p:cNvSpPr/>
            <p:nvPr/>
          </p:nvSpPr>
          <p:spPr>
            <a:xfrm>
              <a:off x="3894354" y="3445728"/>
              <a:ext cx="5467644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4107AD1-2769-48D5-8547-8F6D59CFE9C7}"/>
                </a:ext>
              </a:extLst>
            </p:cNvPr>
            <p:cNvSpPr/>
            <p:nvPr/>
          </p:nvSpPr>
          <p:spPr>
            <a:xfrm>
              <a:off x="9361998" y="3445728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26C8EAB-6855-4D44-A51B-E342AFA353F9}"/>
                </a:ext>
              </a:extLst>
            </p:cNvPr>
            <p:cNvSpPr/>
            <p:nvPr/>
          </p:nvSpPr>
          <p:spPr>
            <a:xfrm>
              <a:off x="1160532" y="3445728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7A9D833-8D52-4348-8F03-E16E8318DDF5}"/>
                </a:ext>
              </a:extLst>
            </p:cNvPr>
            <p:cNvSpPr/>
            <p:nvPr/>
          </p:nvSpPr>
          <p:spPr>
            <a:xfrm>
              <a:off x="1160532" y="862275"/>
              <a:ext cx="10935288" cy="2583454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E6A2C5D-6737-417C-8F3C-A243916431CC}"/>
                </a:ext>
              </a:extLst>
            </p:cNvPr>
            <p:cNvSpPr/>
            <p:nvPr userDrawn="1"/>
          </p:nvSpPr>
          <p:spPr>
            <a:xfrm>
              <a:off x="1160532" y="858830"/>
              <a:ext cx="10935288" cy="6156804"/>
            </a:xfrm>
            <a:prstGeom prst="rect">
              <a:avLst/>
            </a:prstGeom>
            <a:gradFill flip="none" rotWithShape="1">
              <a:gsLst>
                <a:gs pos="0">
                  <a:srgbClr val="7030A0">
                    <a:alpha val="50000"/>
                  </a:srgbClr>
                </a:gs>
                <a:gs pos="50000">
                  <a:schemeClr val="accent5">
                    <a:lumMod val="75000"/>
                    <a:tint val="44500"/>
                    <a:satMod val="160000"/>
                    <a:alpha val="56000"/>
                  </a:schemeClr>
                </a:gs>
                <a:gs pos="100000">
                  <a:srgbClr val="7030A0">
                    <a:lumMod val="99000"/>
                    <a:alpha val="57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01546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67855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3723FA40-FCE6-4B16-AF36-281B510020E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33463" y="1792600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98B135-3ED1-42E9-A42D-5B4F7F10C237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733463" y="2878386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B0371065-5281-4086-9A62-2FB24E56E50B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733463" y="3964172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1805CC9B-AA32-4069-B262-3DA21DB7FF55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733463" y="5049957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EAF47A72-6930-4058-A5F2-8E8A5F1A5B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533139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44EA0-8210-4FA2-A17D-9EA9E6361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8B201-DC43-41DE-B50C-3FF68E589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E438C-F5FA-43BE-AEB0-CBB8A943F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0AD3B-1622-40F3-BE13-0EDFDC725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61D97-6AC6-4920-8F7F-43FE940B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842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1DD1E-A408-4C8C-ADD1-C99C40F0D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2516A1-57CE-410D-B0EF-21E50222E6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39018-9008-4472-9233-ED2D867F4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F5B01-9D93-4136-AD32-6E2078528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DC51A4-63A2-4659-A60C-729FAB0E0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29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F308E-0106-47F0-BB07-AC095C3BE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ADB89-A5DF-447D-9FB9-DACE97B7ED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E51B2-FF8D-45EB-B3C0-776046AA1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B1196-3168-4CBD-9D9E-86EEAB576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E04354-1E4C-4034-A2B9-73A0109D4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A7106E-7E4A-4138-9376-256AF93DB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2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F25B3-B456-41BB-9C7A-0027FAE9C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54178-3E0A-4A88-A80F-9793886CD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5B7B21-AB31-44BE-9F56-292C04B7A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B1DB02-6018-42C8-9445-D7E39D2F08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BDC35-0100-4B0C-8EDC-BC494C8FB2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816855-3D68-41CF-9B90-4B2ECE457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FF6CD8-DDC6-42AA-88B1-4EE1C0844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DDC0F3-EDD0-49FA-B55D-F6638DEF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433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D40DF-151E-4E00-9213-C2DAAA53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1E0C87-19F9-44D5-B3AF-683C599EB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331989-2C0B-4EFB-97FB-9F2889DAB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251567-2E89-4CCB-AD48-FF5C4DFF9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75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AC0034-99A2-49AF-8117-634B9DFF4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49DCCA-B209-40A9-9755-22C12D6DA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CA6504-9162-4882-A2CF-71E83471D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492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A7EAA-425B-4141-AE6C-E5DAE4136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AED48-03ED-4267-8AAA-C701F1BD6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66A1C1-4512-4B9F-B08E-98FEC426CE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4EC148-CBE4-426A-AB86-349ABF404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F6071F-0A2B-4DEB-BB82-74881E709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A99039-BE5D-44D4-874C-72D5CE18D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353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FDA5E-62BE-406B-8841-395AF7BD7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5A2C13-61F8-4604-8115-60F1C1390B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187635-F8AD-44AA-AAF7-FFA54B4817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B5825-2AC4-4CFA-82F3-848118BB3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28A67-9AA2-41C1-9B12-300F0F153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2C071C-0B47-4B60-9E20-40B436119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378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37E2F2-8D45-47C7-9C22-099C5CB1E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EB19AC-1B2A-4DF0-9C24-BCF23D345E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C8471-74D1-417A-9944-1F858F3B2C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BBAE65-E252-42FB-A111-659A287EA51D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64207-DA7E-46DF-8223-0F580DB223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180EC-D4FB-4224-8ADA-CF3C862B2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EBD09-61E3-4007-AD11-95F8AF1D7F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523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  <p:sldLayoutId id="2147483661" r:id="rId14"/>
    <p:sldLayoutId id="214748366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6.xml"/><Relationship Id="rId3" Type="http://schemas.openxmlformats.org/officeDocument/2006/relationships/chart" Target="../charts/chart1.xml"/><Relationship Id="rId7" Type="http://schemas.openxmlformats.org/officeDocument/2006/relationships/chart" Target="../charts/chart5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11" Type="http://schemas.openxmlformats.org/officeDocument/2006/relationships/image" Target="../media/image12.svg"/><Relationship Id="rId5" Type="http://schemas.openxmlformats.org/officeDocument/2006/relationships/chart" Target="../charts/chart3.xml"/><Relationship Id="rId10" Type="http://schemas.openxmlformats.org/officeDocument/2006/relationships/image" Target="../media/image11.png"/><Relationship Id="rId4" Type="http://schemas.openxmlformats.org/officeDocument/2006/relationships/chart" Target="../charts/chart2.xml"/><Relationship Id="rId9" Type="http://schemas.openxmlformats.org/officeDocument/2006/relationships/chart" Target="../charts/char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442CD5-E887-4BC0-A447-2C9BD87CCF6D}"/>
              </a:ext>
            </a:extLst>
          </p:cNvPr>
          <p:cNvSpPr txBox="1"/>
          <p:nvPr/>
        </p:nvSpPr>
        <p:spPr>
          <a:xfrm>
            <a:off x="5300155" y="273409"/>
            <a:ext cx="6191673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Com &amp; Com </a:t>
            </a:r>
          </a:p>
          <a:p>
            <a:r>
              <a:rPr lang="en-US" sz="5400" b="1" dirty="0">
                <a:solidFill>
                  <a:schemeClr val="bg1"/>
                </a:solidFill>
              </a:rPr>
              <a:t>weekly report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394B8-D000-46B0-9445-98439961DF22}"/>
              </a:ext>
            </a:extLst>
          </p:cNvPr>
          <p:cNvSpPr txBox="1"/>
          <p:nvPr/>
        </p:nvSpPr>
        <p:spPr>
          <a:xfrm>
            <a:off x="5328213" y="2308485"/>
            <a:ext cx="61636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Week 6 – Post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semaine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de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quizz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681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E28AC-0F6D-4C98-A6C8-A1A208BC9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EPSA website update 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9DC40E-E5E1-4F4B-8AEB-4E278C3C60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379536" cy="26702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06A383-C249-47FA-A79F-51E3F56B6123}"/>
              </a:ext>
            </a:extLst>
          </p:cNvPr>
          <p:cNvSpPr txBox="1"/>
          <p:nvPr/>
        </p:nvSpPr>
        <p:spPr>
          <a:xfrm>
            <a:off x="7069015" y="1846385"/>
            <a:ext cx="3516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Traduction</a:t>
            </a:r>
            <a:r>
              <a:rPr lang="en-US" dirty="0"/>
              <a:t> du site </a:t>
            </a:r>
            <a:r>
              <a:rPr lang="en-US" dirty="0" err="1"/>
              <a:t>en</a:t>
            </a:r>
            <a:r>
              <a:rPr lang="en-US" dirty="0"/>
              <a:t> anglaise </a:t>
            </a:r>
            <a:r>
              <a:rPr lang="en-US" dirty="0" err="1"/>
              <a:t>terminé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525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A9B9-02D9-4D2A-931A-C8902F448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 Out </a:t>
            </a:r>
            <a:r>
              <a:rPr lang="en-US" dirty="0" err="1"/>
              <a:t>avancement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F7152-971D-4FF2-91B4-4595A1CA5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856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A9B9-02D9-4D2A-931A-C8902F448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Workload of the team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C61775D-52CD-4816-9E4C-4EBC4C7CBF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5914900"/>
              </p:ext>
            </p:extLst>
          </p:nvPr>
        </p:nvGraphicFramePr>
        <p:xfrm>
          <a:off x="838200" y="1526076"/>
          <a:ext cx="10515600" cy="49667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62858322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46952179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64428025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69741289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45772278"/>
                    </a:ext>
                  </a:extLst>
                </a:gridCol>
              </a:tblGrid>
              <a:tr h="7628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Ilies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941704"/>
                  </a:ext>
                </a:extLst>
              </a:tr>
              <a:tr h="14013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Week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Formation sur blender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Formation sur blender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Formation sur blender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Formation sur blender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3483206"/>
                  </a:ext>
                </a:extLst>
              </a:tr>
              <a:tr h="14013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Week 6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Organisation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l’équipe</a:t>
                      </a:r>
                      <a:endParaRPr lang="en-US" dirty="0"/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Formation sur blender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Formation sur blender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Formation sur blender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9552899"/>
                  </a:ext>
                </a:extLst>
              </a:tr>
              <a:tr h="14013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Week 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xxx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72721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3711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Roadmap of Com &amp; Com Department</a:t>
            </a:r>
          </a:p>
        </p:txBody>
      </p:sp>
      <p:sp>
        <p:nvSpPr>
          <p:cNvPr id="179" name="Rounded Rectangle 1">
            <a:extLst>
              <a:ext uri="{FF2B5EF4-FFF2-40B4-BE49-F238E27FC236}">
                <a16:creationId xmlns:a16="http://schemas.microsoft.com/office/drawing/2014/main" id="{26861DA0-347E-491E-A717-492B4718DC0B}"/>
              </a:ext>
            </a:extLst>
          </p:cNvPr>
          <p:cNvSpPr/>
          <p:nvPr/>
        </p:nvSpPr>
        <p:spPr>
          <a:xfrm>
            <a:off x="949611" y="3831128"/>
            <a:ext cx="10332000" cy="96391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9B9FC5C4-973B-432A-BC28-D57C1982EAA3}"/>
              </a:ext>
            </a:extLst>
          </p:cNvPr>
          <p:cNvSpPr/>
          <p:nvPr/>
        </p:nvSpPr>
        <p:spPr>
          <a:xfrm flipH="1">
            <a:off x="1476455" y="3749296"/>
            <a:ext cx="261716" cy="261716"/>
          </a:xfrm>
          <a:prstGeom prst="ellipse">
            <a:avLst/>
          </a:prstGeom>
          <a:solidFill>
            <a:schemeClr val="accent5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1" name="Rounded Rectangle 8">
            <a:extLst>
              <a:ext uri="{FF2B5EF4-FFF2-40B4-BE49-F238E27FC236}">
                <a16:creationId xmlns:a16="http://schemas.microsoft.com/office/drawing/2014/main" id="{203E7020-EB72-4D35-A018-1B39E3554A79}"/>
              </a:ext>
            </a:extLst>
          </p:cNvPr>
          <p:cNvSpPr/>
          <p:nvPr/>
        </p:nvSpPr>
        <p:spPr>
          <a:xfrm>
            <a:off x="610611" y="4211051"/>
            <a:ext cx="1993401" cy="2065924"/>
          </a:xfrm>
          <a:custGeom>
            <a:avLst/>
            <a:gdLst/>
            <a:ahLst/>
            <a:cxnLst/>
            <a:rect l="l" t="t" r="r" b="b"/>
            <a:pathLst>
              <a:path w="1260140" h="1872209">
                <a:moveTo>
                  <a:pt x="630071" y="0"/>
                </a:moveTo>
                <a:lnTo>
                  <a:pt x="799749" y="292548"/>
                </a:lnTo>
                <a:lnTo>
                  <a:pt x="1107260" y="292548"/>
                </a:lnTo>
                <a:cubicBezTo>
                  <a:pt x="1191693" y="292548"/>
                  <a:pt x="1260140" y="360995"/>
                  <a:pt x="1260140" y="445428"/>
                </a:cubicBezTo>
                <a:lnTo>
                  <a:pt x="1260140" y="1719329"/>
                </a:lnTo>
                <a:cubicBezTo>
                  <a:pt x="1260140" y="1803762"/>
                  <a:pt x="1191693" y="1872209"/>
                  <a:pt x="1107260" y="1872209"/>
                </a:cubicBezTo>
                <a:lnTo>
                  <a:pt x="152880" y="1872209"/>
                </a:lnTo>
                <a:cubicBezTo>
                  <a:pt x="68447" y="1872209"/>
                  <a:pt x="0" y="1803762"/>
                  <a:pt x="0" y="1719329"/>
                </a:cubicBezTo>
                <a:lnTo>
                  <a:pt x="0" y="445428"/>
                </a:lnTo>
                <a:cubicBezTo>
                  <a:pt x="0" y="360995"/>
                  <a:pt x="68447" y="292548"/>
                  <a:pt x="152880" y="292548"/>
                </a:cubicBezTo>
                <a:lnTo>
                  <a:pt x="460393" y="292548"/>
                </a:lnTo>
                <a:close/>
              </a:path>
            </a:pathLst>
          </a:custGeom>
          <a:solidFill>
            <a:schemeClr val="accent5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98000"/>
                    <a:lumMod val="0"/>
                    <a:lumOff val="100000"/>
                  </a:schemeClr>
                </a:gs>
              </a:gsLst>
              <a:lin ang="81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82" name="그룹 6">
            <a:extLst>
              <a:ext uri="{FF2B5EF4-FFF2-40B4-BE49-F238E27FC236}">
                <a16:creationId xmlns:a16="http://schemas.microsoft.com/office/drawing/2014/main" id="{2243F71A-1F7C-4CF8-93F6-FB128B6AE66D}"/>
              </a:ext>
            </a:extLst>
          </p:cNvPr>
          <p:cNvGrpSpPr/>
          <p:nvPr/>
        </p:nvGrpSpPr>
        <p:grpSpPr>
          <a:xfrm>
            <a:off x="667502" y="4666902"/>
            <a:ext cx="1893438" cy="1427320"/>
            <a:chOff x="292827" y="4376024"/>
            <a:chExt cx="1893438" cy="1427320"/>
          </a:xfrm>
        </p:grpSpPr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00B54924-4FE0-49EC-A242-74F9D4F724D6}"/>
                </a:ext>
              </a:extLst>
            </p:cNvPr>
            <p:cNvSpPr txBox="1"/>
            <p:nvPr/>
          </p:nvSpPr>
          <p:spPr>
            <a:xfrm>
              <a:off x="342374" y="4376024"/>
              <a:ext cx="17943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Department Com &amp; Com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CAB4D319-D7EF-4117-A13E-0A56EFEFA7C4}"/>
                </a:ext>
              </a:extLst>
            </p:cNvPr>
            <p:cNvSpPr txBox="1"/>
            <p:nvPr/>
          </p:nvSpPr>
          <p:spPr>
            <a:xfrm>
              <a:off x="292827" y="4787681"/>
              <a:ext cx="189343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bg1"/>
                  </a:solidFill>
                </a:rPr>
                <a:t>Création</a:t>
              </a:r>
              <a:r>
                <a:rPr lang="en-US" altLang="ko-KR" sz="1200" dirty="0">
                  <a:solidFill>
                    <a:schemeClr val="bg1"/>
                  </a:solidFill>
                </a:rPr>
                <a:t> du depart. Com &amp; Com pour </a:t>
              </a:r>
              <a:r>
                <a:rPr lang="en-US" altLang="ko-KR" sz="1200" dirty="0" err="1">
                  <a:solidFill>
                    <a:schemeClr val="bg1"/>
                  </a:solidFill>
                </a:rPr>
                <a:t>améliorer</a:t>
              </a:r>
              <a:r>
                <a:rPr lang="en-US" altLang="ko-KR" sz="1200" dirty="0">
                  <a:solidFill>
                    <a:schemeClr val="bg1"/>
                  </a:solidFill>
                </a:rPr>
                <a:t> la communication de </a:t>
              </a:r>
              <a:r>
                <a:rPr lang="en-US" altLang="ko-KR" sz="1200" dirty="0" err="1">
                  <a:solidFill>
                    <a:schemeClr val="bg1"/>
                  </a:solidFill>
                </a:rPr>
                <a:t>l’EPSA</a:t>
              </a:r>
              <a:r>
                <a:rPr lang="en-US" altLang="ko-KR" sz="1200" dirty="0">
                  <a:solidFill>
                    <a:schemeClr val="bg1"/>
                  </a:solidFill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</a:rPr>
                <a:t>en</a:t>
              </a:r>
              <a:r>
                <a:rPr lang="en-US" altLang="ko-KR" sz="1200" dirty="0">
                  <a:solidFill>
                    <a:schemeClr val="bg1"/>
                  </a:solidFill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</a:rPr>
                <a:t>ayant</a:t>
              </a:r>
              <a:r>
                <a:rPr lang="en-US" altLang="ko-KR" sz="1200" dirty="0">
                  <a:solidFill>
                    <a:schemeClr val="bg1"/>
                  </a:solidFill>
                </a:rPr>
                <a:t> de s </a:t>
              </a:r>
              <a:r>
                <a:rPr lang="en-US" altLang="ko-KR" sz="1200" dirty="0" err="1">
                  <a:solidFill>
                    <a:schemeClr val="bg1"/>
                  </a:solidFill>
                </a:rPr>
                <a:t>personnes</a:t>
              </a:r>
              <a:r>
                <a:rPr lang="en-US" altLang="ko-KR" sz="1200" dirty="0">
                  <a:solidFill>
                    <a:schemeClr val="bg1"/>
                  </a:solidFill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</a:rPr>
                <a:t>dédiés</a:t>
              </a:r>
              <a:r>
                <a:rPr lang="en-US" altLang="ko-KR" sz="1200" dirty="0">
                  <a:solidFill>
                    <a:schemeClr val="bg1"/>
                  </a:solidFill>
                </a:rPr>
                <a:t> à </a:t>
              </a:r>
              <a:r>
                <a:rPr lang="en-US" altLang="ko-KR" sz="1200" dirty="0" err="1">
                  <a:solidFill>
                    <a:schemeClr val="bg1"/>
                  </a:solidFill>
                </a:rPr>
                <a:t>ceette</a:t>
              </a:r>
              <a:r>
                <a:rPr lang="en-US" altLang="ko-KR" sz="1200" dirty="0">
                  <a:solidFill>
                    <a:schemeClr val="bg1"/>
                  </a:solidFill>
                </a:rPr>
                <a:t> taches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85" name="TextBox 184">
            <a:extLst>
              <a:ext uri="{FF2B5EF4-FFF2-40B4-BE49-F238E27FC236}">
                <a16:creationId xmlns:a16="http://schemas.microsoft.com/office/drawing/2014/main" id="{DE24C30A-ED94-4AF0-A937-C9CBD5EC75A9}"/>
              </a:ext>
            </a:extLst>
          </p:cNvPr>
          <p:cNvSpPr txBox="1"/>
          <p:nvPr/>
        </p:nvSpPr>
        <p:spPr>
          <a:xfrm>
            <a:off x="548103" y="3236012"/>
            <a:ext cx="21184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Septembre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 2019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Calibri" pitchFamily="34" charset="0"/>
            </a:endParaRP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3D456F3C-8D0D-4099-9DA0-CB834FD8DFCE}"/>
              </a:ext>
            </a:extLst>
          </p:cNvPr>
          <p:cNvSpPr/>
          <p:nvPr/>
        </p:nvSpPr>
        <p:spPr>
          <a:xfrm flipH="1">
            <a:off x="5941515" y="3742001"/>
            <a:ext cx="261716" cy="261716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7" name="Rounded Rectangle 8">
            <a:extLst>
              <a:ext uri="{FF2B5EF4-FFF2-40B4-BE49-F238E27FC236}">
                <a16:creationId xmlns:a16="http://schemas.microsoft.com/office/drawing/2014/main" id="{5484C237-B792-4B1D-BCB7-632A6B77319B}"/>
              </a:ext>
            </a:extLst>
          </p:cNvPr>
          <p:cNvSpPr/>
          <p:nvPr/>
        </p:nvSpPr>
        <p:spPr>
          <a:xfrm>
            <a:off x="5442303" y="4211051"/>
            <a:ext cx="1260140" cy="2065924"/>
          </a:xfrm>
          <a:custGeom>
            <a:avLst/>
            <a:gdLst/>
            <a:ahLst/>
            <a:cxnLst/>
            <a:rect l="l" t="t" r="r" b="b"/>
            <a:pathLst>
              <a:path w="1260140" h="1872209">
                <a:moveTo>
                  <a:pt x="630071" y="0"/>
                </a:moveTo>
                <a:lnTo>
                  <a:pt x="799749" y="292548"/>
                </a:lnTo>
                <a:lnTo>
                  <a:pt x="1107260" y="292548"/>
                </a:lnTo>
                <a:cubicBezTo>
                  <a:pt x="1191693" y="292548"/>
                  <a:pt x="1260140" y="360995"/>
                  <a:pt x="1260140" y="445428"/>
                </a:cubicBezTo>
                <a:lnTo>
                  <a:pt x="1260140" y="1719329"/>
                </a:lnTo>
                <a:cubicBezTo>
                  <a:pt x="1260140" y="1803762"/>
                  <a:pt x="1191693" y="1872209"/>
                  <a:pt x="1107260" y="1872209"/>
                </a:cubicBezTo>
                <a:lnTo>
                  <a:pt x="152880" y="1872209"/>
                </a:lnTo>
                <a:cubicBezTo>
                  <a:pt x="68447" y="1872209"/>
                  <a:pt x="0" y="1803762"/>
                  <a:pt x="0" y="1719329"/>
                </a:cubicBezTo>
                <a:lnTo>
                  <a:pt x="0" y="445428"/>
                </a:lnTo>
                <a:cubicBezTo>
                  <a:pt x="0" y="360995"/>
                  <a:pt x="68447" y="292548"/>
                  <a:pt x="152880" y="292548"/>
                </a:cubicBezTo>
                <a:lnTo>
                  <a:pt x="460393" y="292548"/>
                </a:lnTo>
                <a:close/>
              </a:path>
            </a:pathLst>
          </a:custGeom>
          <a:solidFill>
            <a:schemeClr val="accent2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88" name="그룹 9">
            <a:extLst>
              <a:ext uri="{FF2B5EF4-FFF2-40B4-BE49-F238E27FC236}">
                <a16:creationId xmlns:a16="http://schemas.microsoft.com/office/drawing/2014/main" id="{A420C6D2-FCFE-425E-9B4F-EC6BACBFF3CE}"/>
              </a:ext>
            </a:extLst>
          </p:cNvPr>
          <p:cNvGrpSpPr/>
          <p:nvPr/>
        </p:nvGrpSpPr>
        <p:grpSpPr>
          <a:xfrm>
            <a:off x="5442303" y="4635935"/>
            <a:ext cx="1260140" cy="1524814"/>
            <a:chOff x="3967628" y="4345057"/>
            <a:chExt cx="1260140" cy="1524814"/>
          </a:xfrm>
        </p:grpSpPr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7486215C-3AA9-4D29-A08C-A972C9734471}"/>
                </a:ext>
              </a:extLst>
            </p:cNvPr>
            <p:cNvSpPr txBox="1"/>
            <p:nvPr/>
          </p:nvSpPr>
          <p:spPr>
            <a:xfrm>
              <a:off x="3967628" y="4345057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Your Text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0FB30913-C0F5-4C24-8113-2E0AA4A19ECC}"/>
                </a:ext>
              </a:extLst>
            </p:cNvPr>
            <p:cNvSpPr txBox="1"/>
            <p:nvPr/>
          </p:nvSpPr>
          <p:spPr>
            <a:xfrm>
              <a:off x="3967628" y="4669542"/>
              <a:ext cx="126014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1" name="TextBox 190">
            <a:extLst>
              <a:ext uri="{FF2B5EF4-FFF2-40B4-BE49-F238E27FC236}">
                <a16:creationId xmlns:a16="http://schemas.microsoft.com/office/drawing/2014/main" id="{AA0FA020-B604-4335-8D2D-950AFEB23DE9}"/>
              </a:ext>
            </a:extLst>
          </p:cNvPr>
          <p:cNvSpPr txBox="1"/>
          <p:nvPr/>
        </p:nvSpPr>
        <p:spPr>
          <a:xfrm>
            <a:off x="5208865" y="3228718"/>
            <a:ext cx="1733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Janvier 2020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Calibri" pitchFamily="34" charset="0"/>
            </a:endParaRPr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C8E57561-3AEB-4191-B2CE-37DD3F652F2B}"/>
              </a:ext>
            </a:extLst>
          </p:cNvPr>
          <p:cNvSpPr/>
          <p:nvPr/>
        </p:nvSpPr>
        <p:spPr>
          <a:xfrm flipH="1">
            <a:off x="10406573" y="3747334"/>
            <a:ext cx="261716" cy="261716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3" name="Rounded Rectangle 8">
            <a:extLst>
              <a:ext uri="{FF2B5EF4-FFF2-40B4-BE49-F238E27FC236}">
                <a16:creationId xmlns:a16="http://schemas.microsoft.com/office/drawing/2014/main" id="{EB437316-F402-400E-B9C3-DEA1A03AE808}"/>
              </a:ext>
            </a:extLst>
          </p:cNvPr>
          <p:cNvSpPr/>
          <p:nvPr/>
        </p:nvSpPr>
        <p:spPr>
          <a:xfrm>
            <a:off x="9907361" y="4211051"/>
            <a:ext cx="1260140" cy="2065924"/>
          </a:xfrm>
          <a:custGeom>
            <a:avLst/>
            <a:gdLst/>
            <a:ahLst/>
            <a:cxnLst/>
            <a:rect l="l" t="t" r="r" b="b"/>
            <a:pathLst>
              <a:path w="1260140" h="1872209">
                <a:moveTo>
                  <a:pt x="630071" y="0"/>
                </a:moveTo>
                <a:lnTo>
                  <a:pt x="799749" y="292548"/>
                </a:lnTo>
                <a:lnTo>
                  <a:pt x="1107260" y="292548"/>
                </a:lnTo>
                <a:cubicBezTo>
                  <a:pt x="1191693" y="292548"/>
                  <a:pt x="1260140" y="360995"/>
                  <a:pt x="1260140" y="445428"/>
                </a:cubicBezTo>
                <a:lnTo>
                  <a:pt x="1260140" y="1719329"/>
                </a:lnTo>
                <a:cubicBezTo>
                  <a:pt x="1260140" y="1803762"/>
                  <a:pt x="1191693" y="1872209"/>
                  <a:pt x="1107260" y="1872209"/>
                </a:cubicBezTo>
                <a:lnTo>
                  <a:pt x="152880" y="1872209"/>
                </a:lnTo>
                <a:cubicBezTo>
                  <a:pt x="68447" y="1872209"/>
                  <a:pt x="0" y="1803762"/>
                  <a:pt x="0" y="1719329"/>
                </a:cubicBezTo>
                <a:lnTo>
                  <a:pt x="0" y="445428"/>
                </a:lnTo>
                <a:cubicBezTo>
                  <a:pt x="0" y="360995"/>
                  <a:pt x="68447" y="292548"/>
                  <a:pt x="152880" y="292548"/>
                </a:cubicBezTo>
                <a:lnTo>
                  <a:pt x="460393" y="292548"/>
                </a:lnTo>
                <a:close/>
              </a:path>
            </a:pathLst>
          </a:custGeom>
          <a:solidFill>
            <a:schemeClr val="accent2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94" name="그룹 26">
            <a:extLst>
              <a:ext uri="{FF2B5EF4-FFF2-40B4-BE49-F238E27FC236}">
                <a16:creationId xmlns:a16="http://schemas.microsoft.com/office/drawing/2014/main" id="{3897B279-0474-45F2-A0BE-F67B762C4687}"/>
              </a:ext>
            </a:extLst>
          </p:cNvPr>
          <p:cNvGrpSpPr/>
          <p:nvPr/>
        </p:nvGrpSpPr>
        <p:grpSpPr>
          <a:xfrm>
            <a:off x="9907361" y="4635935"/>
            <a:ext cx="1260140" cy="970816"/>
            <a:chOff x="7332687" y="4345057"/>
            <a:chExt cx="1260140" cy="970816"/>
          </a:xfrm>
        </p:grpSpPr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E0C3A672-DEBF-41A7-86C9-D596AF02F8A9}"/>
                </a:ext>
              </a:extLst>
            </p:cNvPr>
            <p:cNvSpPr txBox="1"/>
            <p:nvPr/>
          </p:nvSpPr>
          <p:spPr>
            <a:xfrm>
              <a:off x="7332687" y="4345057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 err="1">
                  <a:solidFill>
                    <a:schemeClr val="bg1"/>
                  </a:solidFill>
                  <a:cs typeface="Calibri" pitchFamily="34" charset="0"/>
                </a:rPr>
                <a:t>Réseaux</a:t>
              </a:r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bg1"/>
                  </a:solidFill>
                  <a:cs typeface="Calibri" pitchFamily="34" charset="0"/>
                </a:rPr>
                <a:t>sociaux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5169DB67-47D1-4D6C-9894-072705FE7275}"/>
                </a:ext>
              </a:extLst>
            </p:cNvPr>
            <p:cNvSpPr txBox="1"/>
            <p:nvPr/>
          </p:nvSpPr>
          <p:spPr>
            <a:xfrm>
              <a:off x="7332687" y="4669542"/>
              <a:ext cx="12601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Meilleur presence sur les reseaux </a:t>
              </a:r>
              <a:r>
                <a:rPr lang="en-US" altLang="ko-KR" sz="1200" dirty="0" err="1">
                  <a:solidFill>
                    <a:schemeClr val="bg1"/>
                  </a:solidFill>
                </a:rPr>
                <a:t>sociaux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7" name="TextBox 196">
            <a:extLst>
              <a:ext uri="{FF2B5EF4-FFF2-40B4-BE49-F238E27FC236}">
                <a16:creationId xmlns:a16="http://schemas.microsoft.com/office/drawing/2014/main" id="{D3DA9988-F104-452F-9229-5F37C7B991AD}"/>
              </a:ext>
            </a:extLst>
          </p:cNvPr>
          <p:cNvSpPr txBox="1"/>
          <p:nvPr/>
        </p:nvSpPr>
        <p:spPr>
          <a:xfrm>
            <a:off x="9578680" y="3234050"/>
            <a:ext cx="1917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Septembre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 2021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Calibri" pitchFamily="34" charset="0"/>
            </a:endParaRPr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ADE8540B-E2A1-4508-A1E6-5F5EF544977B}"/>
              </a:ext>
            </a:extLst>
          </p:cNvPr>
          <p:cNvSpPr/>
          <p:nvPr/>
        </p:nvSpPr>
        <p:spPr>
          <a:xfrm rot="10800000" flipH="1">
            <a:off x="3708985" y="3743132"/>
            <a:ext cx="261716" cy="261716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9" name="Rounded Rectangle 8">
            <a:extLst>
              <a:ext uri="{FF2B5EF4-FFF2-40B4-BE49-F238E27FC236}">
                <a16:creationId xmlns:a16="http://schemas.microsoft.com/office/drawing/2014/main" id="{C7B57B69-F8FE-4A19-A7DE-6F7A380F8454}"/>
              </a:ext>
            </a:extLst>
          </p:cNvPr>
          <p:cNvSpPr/>
          <p:nvPr/>
        </p:nvSpPr>
        <p:spPr>
          <a:xfrm rot="10800000">
            <a:off x="3209773" y="1470861"/>
            <a:ext cx="1260140" cy="2065924"/>
          </a:xfrm>
          <a:custGeom>
            <a:avLst/>
            <a:gdLst/>
            <a:ahLst/>
            <a:cxnLst/>
            <a:rect l="l" t="t" r="r" b="b"/>
            <a:pathLst>
              <a:path w="1260140" h="1872209">
                <a:moveTo>
                  <a:pt x="630071" y="0"/>
                </a:moveTo>
                <a:lnTo>
                  <a:pt x="799749" y="292548"/>
                </a:lnTo>
                <a:lnTo>
                  <a:pt x="1107260" y="292548"/>
                </a:lnTo>
                <a:cubicBezTo>
                  <a:pt x="1191693" y="292548"/>
                  <a:pt x="1260140" y="360995"/>
                  <a:pt x="1260140" y="445428"/>
                </a:cubicBezTo>
                <a:lnTo>
                  <a:pt x="1260140" y="1719329"/>
                </a:lnTo>
                <a:cubicBezTo>
                  <a:pt x="1260140" y="1803762"/>
                  <a:pt x="1191693" y="1872209"/>
                  <a:pt x="1107260" y="1872209"/>
                </a:cubicBezTo>
                <a:lnTo>
                  <a:pt x="152880" y="1872209"/>
                </a:lnTo>
                <a:cubicBezTo>
                  <a:pt x="68447" y="1872209"/>
                  <a:pt x="0" y="1803762"/>
                  <a:pt x="0" y="1719329"/>
                </a:cubicBezTo>
                <a:lnTo>
                  <a:pt x="0" y="445428"/>
                </a:lnTo>
                <a:cubicBezTo>
                  <a:pt x="0" y="360995"/>
                  <a:pt x="68447" y="292548"/>
                  <a:pt x="152880" y="292548"/>
                </a:cubicBezTo>
                <a:lnTo>
                  <a:pt x="460393" y="292548"/>
                </a:lnTo>
                <a:close/>
              </a:path>
            </a:pathLst>
          </a:custGeom>
          <a:solidFill>
            <a:schemeClr val="accent1"/>
          </a:solidFill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lumMod val="0"/>
                    <a:lumOff val="100000"/>
                  </a:schemeClr>
                </a:gs>
              </a:gsLst>
              <a:lin ang="81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00" name="그룹 5">
            <a:extLst>
              <a:ext uri="{FF2B5EF4-FFF2-40B4-BE49-F238E27FC236}">
                <a16:creationId xmlns:a16="http://schemas.microsoft.com/office/drawing/2014/main" id="{B5E307B4-3A20-424E-BB1C-D8D793D88C0F}"/>
              </a:ext>
            </a:extLst>
          </p:cNvPr>
          <p:cNvGrpSpPr/>
          <p:nvPr/>
        </p:nvGrpSpPr>
        <p:grpSpPr>
          <a:xfrm>
            <a:off x="3209773" y="1603860"/>
            <a:ext cx="1260140" cy="1509617"/>
            <a:chOff x="2286794" y="1617783"/>
            <a:chExt cx="1260140" cy="1509617"/>
          </a:xfrm>
        </p:grpSpPr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E1CE25D3-C294-4334-800E-1AF12B46929F}"/>
                </a:ext>
              </a:extLst>
            </p:cNvPr>
            <p:cNvSpPr txBox="1"/>
            <p:nvPr/>
          </p:nvSpPr>
          <p:spPr>
            <a:xfrm>
              <a:off x="2286794" y="161778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Your Text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A4147C10-1E5F-4416-A9C9-3BFA832EA69F}"/>
                </a:ext>
              </a:extLst>
            </p:cNvPr>
            <p:cNvSpPr txBox="1"/>
            <p:nvPr/>
          </p:nvSpPr>
          <p:spPr>
            <a:xfrm>
              <a:off x="2286794" y="1927071"/>
              <a:ext cx="126014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03" name="TextBox 202">
            <a:extLst>
              <a:ext uri="{FF2B5EF4-FFF2-40B4-BE49-F238E27FC236}">
                <a16:creationId xmlns:a16="http://schemas.microsoft.com/office/drawing/2014/main" id="{CEF8AD70-1294-402C-9452-7E1D2D68A052}"/>
              </a:ext>
            </a:extLst>
          </p:cNvPr>
          <p:cNvSpPr txBox="1"/>
          <p:nvPr/>
        </p:nvSpPr>
        <p:spPr>
          <a:xfrm>
            <a:off x="2843141" y="4179578"/>
            <a:ext cx="1993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Decembre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 2019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Calibri" pitchFamily="34" charset="0"/>
            </a:endParaRPr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C7E0D45A-53D9-4D15-BE69-5ED8F2962C11}"/>
              </a:ext>
            </a:extLst>
          </p:cNvPr>
          <p:cNvSpPr/>
          <p:nvPr/>
        </p:nvSpPr>
        <p:spPr>
          <a:xfrm rot="10800000" flipH="1">
            <a:off x="8174045" y="3742298"/>
            <a:ext cx="261716" cy="261716"/>
          </a:xfrm>
          <a:prstGeom prst="ellipse">
            <a:avLst/>
          </a:prstGeom>
          <a:solidFill>
            <a:schemeClr val="accent4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5" name="Rounded Rectangle 8">
            <a:extLst>
              <a:ext uri="{FF2B5EF4-FFF2-40B4-BE49-F238E27FC236}">
                <a16:creationId xmlns:a16="http://schemas.microsoft.com/office/drawing/2014/main" id="{8E464A0F-8E57-41CB-BD36-84568D147685}"/>
              </a:ext>
            </a:extLst>
          </p:cNvPr>
          <p:cNvSpPr/>
          <p:nvPr/>
        </p:nvSpPr>
        <p:spPr>
          <a:xfrm rot="10800000">
            <a:off x="7674833" y="1485719"/>
            <a:ext cx="1260140" cy="2065924"/>
          </a:xfrm>
          <a:custGeom>
            <a:avLst/>
            <a:gdLst/>
            <a:ahLst/>
            <a:cxnLst/>
            <a:rect l="l" t="t" r="r" b="b"/>
            <a:pathLst>
              <a:path w="1260140" h="1872209">
                <a:moveTo>
                  <a:pt x="630071" y="0"/>
                </a:moveTo>
                <a:lnTo>
                  <a:pt x="799749" y="292548"/>
                </a:lnTo>
                <a:lnTo>
                  <a:pt x="1107260" y="292548"/>
                </a:lnTo>
                <a:cubicBezTo>
                  <a:pt x="1191693" y="292548"/>
                  <a:pt x="1260140" y="360995"/>
                  <a:pt x="1260140" y="445428"/>
                </a:cubicBezTo>
                <a:lnTo>
                  <a:pt x="1260140" y="1719329"/>
                </a:lnTo>
                <a:cubicBezTo>
                  <a:pt x="1260140" y="1803762"/>
                  <a:pt x="1191693" y="1872209"/>
                  <a:pt x="1107260" y="1872209"/>
                </a:cubicBezTo>
                <a:lnTo>
                  <a:pt x="152880" y="1872209"/>
                </a:lnTo>
                <a:cubicBezTo>
                  <a:pt x="68447" y="1872209"/>
                  <a:pt x="0" y="1803762"/>
                  <a:pt x="0" y="1719329"/>
                </a:cubicBezTo>
                <a:lnTo>
                  <a:pt x="0" y="445428"/>
                </a:lnTo>
                <a:cubicBezTo>
                  <a:pt x="0" y="360995"/>
                  <a:pt x="68447" y="292548"/>
                  <a:pt x="152880" y="292548"/>
                </a:cubicBezTo>
                <a:lnTo>
                  <a:pt x="460393" y="292548"/>
                </a:lnTo>
                <a:close/>
              </a:path>
            </a:pathLst>
          </a:custGeom>
          <a:solidFill>
            <a:schemeClr val="accent4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06" name="그룹 2">
            <a:extLst>
              <a:ext uri="{FF2B5EF4-FFF2-40B4-BE49-F238E27FC236}">
                <a16:creationId xmlns:a16="http://schemas.microsoft.com/office/drawing/2014/main" id="{DCAF6133-5EBC-4311-BC6E-65FDA1605BAF}"/>
              </a:ext>
            </a:extLst>
          </p:cNvPr>
          <p:cNvGrpSpPr/>
          <p:nvPr/>
        </p:nvGrpSpPr>
        <p:grpSpPr>
          <a:xfrm>
            <a:off x="7674833" y="1618718"/>
            <a:ext cx="1260140" cy="955619"/>
            <a:chOff x="5688124" y="1632641"/>
            <a:chExt cx="1260140" cy="955619"/>
          </a:xfrm>
        </p:grpSpPr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C1C18E43-78BD-4297-8E69-0655123E5A76}"/>
                </a:ext>
              </a:extLst>
            </p:cNvPr>
            <p:cNvSpPr txBox="1"/>
            <p:nvPr/>
          </p:nvSpPr>
          <p:spPr>
            <a:xfrm>
              <a:off x="5688124" y="1632641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Roll Out 2020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1FCAE4F0-CC2A-498D-9308-AD52F5F01B4B}"/>
                </a:ext>
              </a:extLst>
            </p:cNvPr>
            <p:cNvSpPr txBox="1"/>
            <p:nvPr/>
          </p:nvSpPr>
          <p:spPr>
            <a:xfrm>
              <a:off x="5688124" y="1941929"/>
              <a:ext cx="12601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Film Roll Out &amp; </a:t>
              </a:r>
              <a:r>
                <a:rPr lang="en-US" altLang="ko-KR" sz="1200" dirty="0" err="1">
                  <a:solidFill>
                    <a:schemeClr val="bg1"/>
                  </a:solidFill>
                </a:rPr>
                <a:t>Organisation</a:t>
              </a:r>
              <a:r>
                <a:rPr lang="en-US" altLang="ko-KR" sz="1200" dirty="0">
                  <a:solidFill>
                    <a:schemeClr val="bg1"/>
                  </a:solidFill>
                </a:rPr>
                <a:t> de </a:t>
              </a:r>
              <a:r>
                <a:rPr lang="en-US" altLang="ko-KR" sz="1200" dirty="0" err="1">
                  <a:solidFill>
                    <a:schemeClr val="bg1"/>
                  </a:solidFill>
                </a:rPr>
                <a:t>l’event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09" name="TextBox 208">
            <a:extLst>
              <a:ext uri="{FF2B5EF4-FFF2-40B4-BE49-F238E27FC236}">
                <a16:creationId xmlns:a16="http://schemas.microsoft.com/office/drawing/2014/main" id="{0053E225-6961-4286-8ABC-226513B8FA7B}"/>
              </a:ext>
            </a:extLst>
          </p:cNvPr>
          <p:cNvSpPr txBox="1"/>
          <p:nvPr/>
        </p:nvSpPr>
        <p:spPr>
          <a:xfrm>
            <a:off x="7674833" y="4178744"/>
            <a:ext cx="12601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Avril 2020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677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Project on going</a:t>
            </a:r>
          </a:p>
        </p:txBody>
      </p:sp>
      <p:sp>
        <p:nvSpPr>
          <p:cNvPr id="12" name="Rounded Rectangle 16">
            <a:extLst>
              <a:ext uri="{FF2B5EF4-FFF2-40B4-BE49-F238E27FC236}">
                <a16:creationId xmlns:a16="http://schemas.microsoft.com/office/drawing/2014/main" id="{7FEBC2EB-2009-4788-A241-D3A2A167D8C6}"/>
              </a:ext>
            </a:extLst>
          </p:cNvPr>
          <p:cNvSpPr/>
          <p:nvPr/>
        </p:nvSpPr>
        <p:spPr>
          <a:xfrm>
            <a:off x="2711476" y="1895854"/>
            <a:ext cx="7740000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70000"/>
                  <a:lumOff val="30000"/>
                </a:schemeClr>
              </a:gs>
              <a:gs pos="96000">
                <a:schemeClr val="accent1">
                  <a:lumMod val="70000"/>
                  <a:lumOff val="30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7">
            <a:extLst>
              <a:ext uri="{FF2B5EF4-FFF2-40B4-BE49-F238E27FC236}">
                <a16:creationId xmlns:a16="http://schemas.microsoft.com/office/drawing/2014/main" id="{28FB6A07-8DCF-42F8-9DE6-63A2D33F840A}"/>
              </a:ext>
            </a:extLst>
          </p:cNvPr>
          <p:cNvSpPr/>
          <p:nvPr/>
        </p:nvSpPr>
        <p:spPr>
          <a:xfrm>
            <a:off x="2711476" y="1905000"/>
            <a:ext cx="588938" cy="34670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96000">
                <a:schemeClr val="accent1">
                  <a:lumMod val="75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직사각형 6">
            <a:extLst>
              <a:ext uri="{FF2B5EF4-FFF2-40B4-BE49-F238E27FC236}">
                <a16:creationId xmlns:a16="http://schemas.microsoft.com/office/drawing/2014/main" id="{40C09970-A915-43C3-A450-D4245E3B1ECE}"/>
              </a:ext>
            </a:extLst>
          </p:cNvPr>
          <p:cNvSpPr/>
          <p:nvPr/>
        </p:nvSpPr>
        <p:spPr>
          <a:xfrm>
            <a:off x="2953177" y="2280455"/>
            <a:ext cx="735814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xxx</a:t>
            </a:r>
          </a:p>
        </p:txBody>
      </p:sp>
      <p:sp>
        <p:nvSpPr>
          <p:cNvPr id="15" name="직사각형 43">
            <a:extLst>
              <a:ext uri="{FF2B5EF4-FFF2-40B4-BE49-F238E27FC236}">
                <a16:creationId xmlns:a16="http://schemas.microsoft.com/office/drawing/2014/main" id="{33780627-BEC6-4308-9A02-B4F4D61E9487}"/>
              </a:ext>
            </a:extLst>
          </p:cNvPr>
          <p:cNvSpPr/>
          <p:nvPr/>
        </p:nvSpPr>
        <p:spPr>
          <a:xfrm>
            <a:off x="2953177" y="1919890"/>
            <a:ext cx="2554065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Roll Out Video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16" name="직사각형 47">
            <a:extLst>
              <a:ext uri="{FF2B5EF4-FFF2-40B4-BE49-F238E27FC236}">
                <a16:creationId xmlns:a16="http://schemas.microsoft.com/office/drawing/2014/main" id="{0E29DB7E-9EAF-40ED-A715-16251C5AEA0E}"/>
              </a:ext>
            </a:extLst>
          </p:cNvPr>
          <p:cNvSpPr/>
          <p:nvPr/>
        </p:nvSpPr>
        <p:spPr>
          <a:xfrm>
            <a:off x="10616153" y="1812168"/>
            <a:ext cx="8066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chemeClr val="accent1"/>
                </a:solidFill>
              </a:rPr>
              <a:t>10%</a:t>
            </a:r>
          </a:p>
        </p:txBody>
      </p:sp>
      <p:sp>
        <p:nvSpPr>
          <p:cNvPr id="17" name="Rounded Rectangle 19">
            <a:extLst>
              <a:ext uri="{FF2B5EF4-FFF2-40B4-BE49-F238E27FC236}">
                <a16:creationId xmlns:a16="http://schemas.microsoft.com/office/drawing/2014/main" id="{FCAEFC95-2BF9-437E-9C79-DD1B20EC57F1}"/>
              </a:ext>
            </a:extLst>
          </p:cNvPr>
          <p:cNvSpPr/>
          <p:nvPr/>
        </p:nvSpPr>
        <p:spPr>
          <a:xfrm>
            <a:off x="2711476" y="2999609"/>
            <a:ext cx="7740000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70000"/>
                  <a:lumOff val="30000"/>
                </a:schemeClr>
              </a:gs>
              <a:gs pos="96000">
                <a:schemeClr val="accent2">
                  <a:lumMod val="70000"/>
                  <a:lumOff val="30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20">
            <a:extLst>
              <a:ext uri="{FF2B5EF4-FFF2-40B4-BE49-F238E27FC236}">
                <a16:creationId xmlns:a16="http://schemas.microsoft.com/office/drawing/2014/main" id="{C5AAF66A-052B-454F-98C4-E0850990C015}"/>
              </a:ext>
            </a:extLst>
          </p:cNvPr>
          <p:cNvSpPr/>
          <p:nvPr/>
        </p:nvSpPr>
        <p:spPr>
          <a:xfrm>
            <a:off x="2711476" y="2999609"/>
            <a:ext cx="752344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96000">
                <a:schemeClr val="accent2">
                  <a:lumMod val="75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직사각형 40">
            <a:extLst>
              <a:ext uri="{FF2B5EF4-FFF2-40B4-BE49-F238E27FC236}">
                <a16:creationId xmlns:a16="http://schemas.microsoft.com/office/drawing/2014/main" id="{33DC8F87-32A5-4CDB-A40E-A480D4298674}"/>
              </a:ext>
            </a:extLst>
          </p:cNvPr>
          <p:cNvSpPr/>
          <p:nvPr/>
        </p:nvSpPr>
        <p:spPr>
          <a:xfrm>
            <a:off x="2953177" y="3383941"/>
            <a:ext cx="735814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Formation des members de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l’équipe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sur blender</a:t>
            </a:r>
          </a:p>
        </p:txBody>
      </p:sp>
      <p:sp>
        <p:nvSpPr>
          <p:cNvPr id="20" name="직사각형 44">
            <a:extLst>
              <a:ext uri="{FF2B5EF4-FFF2-40B4-BE49-F238E27FC236}">
                <a16:creationId xmlns:a16="http://schemas.microsoft.com/office/drawing/2014/main" id="{D424D306-0465-4065-925D-7E584E1EE3A9}"/>
              </a:ext>
            </a:extLst>
          </p:cNvPr>
          <p:cNvSpPr/>
          <p:nvPr/>
        </p:nvSpPr>
        <p:spPr>
          <a:xfrm>
            <a:off x="2953177" y="3023645"/>
            <a:ext cx="2554065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1" name="직사각형 56">
            <a:extLst>
              <a:ext uri="{FF2B5EF4-FFF2-40B4-BE49-F238E27FC236}">
                <a16:creationId xmlns:a16="http://schemas.microsoft.com/office/drawing/2014/main" id="{19842BF1-CF54-4036-86F9-4068AA76FBFF}"/>
              </a:ext>
            </a:extLst>
          </p:cNvPr>
          <p:cNvSpPr/>
          <p:nvPr/>
        </p:nvSpPr>
        <p:spPr>
          <a:xfrm>
            <a:off x="10616153" y="2915923"/>
            <a:ext cx="6238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chemeClr val="accent2"/>
                </a:solidFill>
              </a:rPr>
              <a:t>5%</a:t>
            </a:r>
          </a:p>
        </p:txBody>
      </p:sp>
      <p:sp>
        <p:nvSpPr>
          <p:cNvPr id="22" name="Rounded Rectangle 22">
            <a:extLst>
              <a:ext uri="{FF2B5EF4-FFF2-40B4-BE49-F238E27FC236}">
                <a16:creationId xmlns:a16="http://schemas.microsoft.com/office/drawing/2014/main" id="{6498D84D-3788-44B6-8E48-7DE2207533D1}"/>
              </a:ext>
            </a:extLst>
          </p:cNvPr>
          <p:cNvSpPr/>
          <p:nvPr/>
        </p:nvSpPr>
        <p:spPr>
          <a:xfrm>
            <a:off x="2711476" y="4103364"/>
            <a:ext cx="7740000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3">
                  <a:lumMod val="70000"/>
                  <a:lumOff val="30000"/>
                </a:schemeClr>
              </a:gs>
              <a:gs pos="96000">
                <a:schemeClr val="accent3">
                  <a:lumMod val="70000"/>
                  <a:lumOff val="30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3">
            <a:extLst>
              <a:ext uri="{FF2B5EF4-FFF2-40B4-BE49-F238E27FC236}">
                <a16:creationId xmlns:a16="http://schemas.microsoft.com/office/drawing/2014/main" id="{3EA1D5CB-66EA-4509-A549-B1E9390EC808}"/>
              </a:ext>
            </a:extLst>
          </p:cNvPr>
          <p:cNvSpPr/>
          <p:nvPr/>
        </p:nvSpPr>
        <p:spPr>
          <a:xfrm>
            <a:off x="2711475" y="4103364"/>
            <a:ext cx="7740000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3"/>
              </a:gs>
              <a:gs pos="96000">
                <a:schemeClr val="accent3">
                  <a:lumMod val="75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직사각형 41">
            <a:extLst>
              <a:ext uri="{FF2B5EF4-FFF2-40B4-BE49-F238E27FC236}">
                <a16:creationId xmlns:a16="http://schemas.microsoft.com/office/drawing/2014/main" id="{4FABDC93-022C-49F1-8C09-659305C27015}"/>
              </a:ext>
            </a:extLst>
          </p:cNvPr>
          <p:cNvSpPr/>
          <p:nvPr/>
        </p:nvSpPr>
        <p:spPr>
          <a:xfrm>
            <a:off x="2953177" y="4487427"/>
            <a:ext cx="73581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Tous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les teamwear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ont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été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reçu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sont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bien. Nous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continuerons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bosser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avec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suppliers pour les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années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prochaines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Et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erreur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leur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part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notre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faveur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(broderie au lieu de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flocage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sur softshell).</a:t>
            </a:r>
          </a:p>
        </p:txBody>
      </p:sp>
      <p:sp>
        <p:nvSpPr>
          <p:cNvPr id="25" name="직사각형 45">
            <a:extLst>
              <a:ext uri="{FF2B5EF4-FFF2-40B4-BE49-F238E27FC236}">
                <a16:creationId xmlns:a16="http://schemas.microsoft.com/office/drawing/2014/main" id="{21ED1FEC-45D9-4537-A6BA-2451227344F7}"/>
              </a:ext>
            </a:extLst>
          </p:cNvPr>
          <p:cNvSpPr/>
          <p:nvPr/>
        </p:nvSpPr>
        <p:spPr>
          <a:xfrm>
            <a:off x="2953177" y="4127400"/>
            <a:ext cx="2554065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Teamwear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6" name="직사각형 57">
            <a:extLst>
              <a:ext uri="{FF2B5EF4-FFF2-40B4-BE49-F238E27FC236}">
                <a16:creationId xmlns:a16="http://schemas.microsoft.com/office/drawing/2014/main" id="{29C2DFE5-52FF-4809-8349-435F655A399C}"/>
              </a:ext>
            </a:extLst>
          </p:cNvPr>
          <p:cNvSpPr/>
          <p:nvPr/>
        </p:nvSpPr>
        <p:spPr>
          <a:xfrm>
            <a:off x="10616153" y="4019678"/>
            <a:ext cx="9893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chemeClr val="accent3"/>
                </a:solidFill>
              </a:rPr>
              <a:t>100%</a:t>
            </a:r>
          </a:p>
        </p:txBody>
      </p:sp>
      <p:sp>
        <p:nvSpPr>
          <p:cNvPr id="27" name="Rounded Rectangle 25">
            <a:extLst>
              <a:ext uri="{FF2B5EF4-FFF2-40B4-BE49-F238E27FC236}">
                <a16:creationId xmlns:a16="http://schemas.microsoft.com/office/drawing/2014/main" id="{B2E22E42-259D-4A6D-926B-883B5E22EE2D}"/>
              </a:ext>
            </a:extLst>
          </p:cNvPr>
          <p:cNvSpPr/>
          <p:nvPr/>
        </p:nvSpPr>
        <p:spPr>
          <a:xfrm>
            <a:off x="2711476" y="5207120"/>
            <a:ext cx="7740000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4">
                  <a:lumMod val="70000"/>
                  <a:lumOff val="30000"/>
                </a:schemeClr>
              </a:gs>
              <a:gs pos="96000">
                <a:schemeClr val="accent4">
                  <a:lumMod val="70000"/>
                  <a:lumOff val="30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ounded Rectangle 26">
            <a:extLst>
              <a:ext uri="{FF2B5EF4-FFF2-40B4-BE49-F238E27FC236}">
                <a16:creationId xmlns:a16="http://schemas.microsoft.com/office/drawing/2014/main" id="{CA228658-5D3B-42A5-ADFE-8C9A30BF5C51}"/>
              </a:ext>
            </a:extLst>
          </p:cNvPr>
          <p:cNvSpPr/>
          <p:nvPr/>
        </p:nvSpPr>
        <p:spPr>
          <a:xfrm>
            <a:off x="2711477" y="5207120"/>
            <a:ext cx="241700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4"/>
              </a:gs>
              <a:gs pos="96000">
                <a:schemeClr val="accent4">
                  <a:lumMod val="75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직사각형 42">
            <a:extLst>
              <a:ext uri="{FF2B5EF4-FFF2-40B4-BE49-F238E27FC236}">
                <a16:creationId xmlns:a16="http://schemas.microsoft.com/office/drawing/2014/main" id="{D35FCD5E-CC49-4C28-BD23-1DFCC2C03089}"/>
              </a:ext>
            </a:extLst>
          </p:cNvPr>
          <p:cNvSpPr/>
          <p:nvPr/>
        </p:nvSpPr>
        <p:spPr>
          <a:xfrm>
            <a:off x="2953177" y="5590912"/>
            <a:ext cx="735814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xxx</a:t>
            </a:r>
          </a:p>
        </p:txBody>
      </p:sp>
      <p:sp>
        <p:nvSpPr>
          <p:cNvPr id="30" name="직사각형 46">
            <a:extLst>
              <a:ext uri="{FF2B5EF4-FFF2-40B4-BE49-F238E27FC236}">
                <a16:creationId xmlns:a16="http://schemas.microsoft.com/office/drawing/2014/main" id="{FCBDFAD8-ECDB-4B44-9013-BC49AB85619E}"/>
              </a:ext>
            </a:extLst>
          </p:cNvPr>
          <p:cNvSpPr/>
          <p:nvPr/>
        </p:nvSpPr>
        <p:spPr>
          <a:xfrm>
            <a:off x="2953177" y="5231156"/>
            <a:ext cx="2554065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Roll Out organization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31" name="직사각형 58">
            <a:extLst>
              <a:ext uri="{FF2B5EF4-FFF2-40B4-BE49-F238E27FC236}">
                <a16:creationId xmlns:a16="http://schemas.microsoft.com/office/drawing/2014/main" id="{080602E0-1A15-4C73-8B4A-AC7324C82A8B}"/>
              </a:ext>
            </a:extLst>
          </p:cNvPr>
          <p:cNvSpPr/>
          <p:nvPr/>
        </p:nvSpPr>
        <p:spPr>
          <a:xfrm>
            <a:off x="10616153" y="5123434"/>
            <a:ext cx="6238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chemeClr val="accent4"/>
                </a:solidFill>
              </a:rPr>
              <a:t>0%</a:t>
            </a:r>
          </a:p>
        </p:txBody>
      </p:sp>
      <p:pic>
        <p:nvPicPr>
          <p:cNvPr id="7" name="Picture Placeholder 6" descr="A picture containing person, building, weapon, cellphone&#10;&#10;Description automatically generated">
            <a:extLst>
              <a:ext uri="{FF2B5EF4-FFF2-40B4-BE49-F238E27FC236}">
                <a16:creationId xmlns:a16="http://schemas.microsoft.com/office/drawing/2014/main" id="{2220916B-DF39-44B6-A038-16825DFD6A2A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26" b="7926"/>
          <a:stretch>
            <a:fillRect/>
          </a:stretch>
        </p:blipFill>
        <p:spPr/>
      </p:pic>
      <p:pic>
        <p:nvPicPr>
          <p:cNvPr id="4" name="Picture Placeholder 3" descr="A person with collar shirt&#10;&#10;Description automatically generated">
            <a:extLst>
              <a:ext uri="{FF2B5EF4-FFF2-40B4-BE49-F238E27FC236}">
                <a16:creationId xmlns:a16="http://schemas.microsoft.com/office/drawing/2014/main" id="{64C7A140-6202-4B8A-BFF6-2A3B6D4328F9}"/>
              </a:ext>
            </a:extLst>
          </p:cNvPr>
          <p:cNvPicPr>
            <a:picLocks noGrp="1" noChangeAspect="1"/>
          </p:cNvPicPr>
          <p:nvPr>
            <p:ph type="pic" sz="quarter" idx="5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9" r="3449"/>
          <a:stretch>
            <a:fillRect/>
          </a:stretch>
        </p:blipFill>
        <p:spPr/>
      </p:pic>
      <p:pic>
        <p:nvPicPr>
          <p:cNvPr id="11" name="Picture Placeholder 10" descr="A group of people in a room&#10;&#10;Description automatically generated">
            <a:extLst>
              <a:ext uri="{FF2B5EF4-FFF2-40B4-BE49-F238E27FC236}">
                <a16:creationId xmlns:a16="http://schemas.microsoft.com/office/drawing/2014/main" id="{4A3A9F8C-E429-48A3-89B2-D27B4CECD24F}"/>
              </a:ext>
            </a:extLst>
          </p:cNvPr>
          <p:cNvPicPr>
            <a:picLocks noGrp="1" noChangeAspect="1"/>
          </p:cNvPicPr>
          <p:nvPr>
            <p:ph type="pic" sz="quarter" idx="6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92" b="10192"/>
          <a:stretch>
            <a:fillRect/>
          </a:stretch>
        </p:blipFill>
        <p:spPr/>
      </p:pic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079E5BCD-B7E8-4C6C-86AD-390D28208D04}"/>
              </a:ext>
            </a:extLst>
          </p:cNvPr>
          <p:cNvPicPr>
            <a:picLocks noGrp="1" noChangeAspect="1"/>
          </p:cNvPicPr>
          <p:nvPr>
            <p:ph type="pic" sz="quarter" idx="5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" b="225"/>
          <a:stretch>
            <a:fillRect/>
          </a:stretch>
        </p:blipFill>
        <p:spPr/>
      </p:pic>
      <p:sp>
        <p:nvSpPr>
          <p:cNvPr id="32" name="직사각형 43">
            <a:extLst>
              <a:ext uri="{FF2B5EF4-FFF2-40B4-BE49-F238E27FC236}">
                <a16:creationId xmlns:a16="http://schemas.microsoft.com/office/drawing/2014/main" id="{3FCC14A5-E5A7-469B-A927-0AAA2DE6CADD}"/>
              </a:ext>
            </a:extLst>
          </p:cNvPr>
          <p:cNvSpPr/>
          <p:nvPr/>
        </p:nvSpPr>
        <p:spPr>
          <a:xfrm>
            <a:off x="2953177" y="3022806"/>
            <a:ext cx="2554065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altLang="ko-KR" sz="1400" b="1" dirty="0" err="1">
                <a:solidFill>
                  <a:schemeClr val="bg1"/>
                </a:solidFill>
              </a:rPr>
              <a:t>Vidéo</a:t>
            </a:r>
            <a:r>
              <a:rPr lang="en-US" altLang="ko-KR" sz="1400" b="1" dirty="0">
                <a:solidFill>
                  <a:schemeClr val="bg1"/>
                </a:solidFill>
              </a:rPr>
              <a:t> </a:t>
            </a:r>
            <a:r>
              <a:rPr lang="en-US" altLang="ko-KR" sz="1400" b="1" dirty="0" err="1">
                <a:solidFill>
                  <a:schemeClr val="bg1"/>
                </a:solidFill>
              </a:rPr>
              <a:t>d’intégration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1427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b="1" dirty="0" err="1"/>
              <a:t>Démarchage</a:t>
            </a:r>
            <a:endParaRPr lang="en-US" b="1" dirty="0"/>
          </a:p>
        </p:txBody>
      </p:sp>
      <p:sp>
        <p:nvSpPr>
          <p:cNvPr id="12" name="Rounded Rectangle 16">
            <a:extLst>
              <a:ext uri="{FF2B5EF4-FFF2-40B4-BE49-F238E27FC236}">
                <a16:creationId xmlns:a16="http://schemas.microsoft.com/office/drawing/2014/main" id="{7FEBC2EB-2009-4788-A241-D3A2A167D8C6}"/>
              </a:ext>
            </a:extLst>
          </p:cNvPr>
          <p:cNvSpPr/>
          <p:nvPr/>
        </p:nvSpPr>
        <p:spPr>
          <a:xfrm>
            <a:off x="2711476" y="1895854"/>
            <a:ext cx="7740000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70000"/>
                  <a:lumOff val="30000"/>
                </a:schemeClr>
              </a:gs>
              <a:gs pos="96000">
                <a:schemeClr val="accent1">
                  <a:lumMod val="70000"/>
                  <a:lumOff val="30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7">
            <a:extLst>
              <a:ext uri="{FF2B5EF4-FFF2-40B4-BE49-F238E27FC236}">
                <a16:creationId xmlns:a16="http://schemas.microsoft.com/office/drawing/2014/main" id="{28FB6A07-8DCF-42F8-9DE6-63A2D33F840A}"/>
              </a:ext>
            </a:extLst>
          </p:cNvPr>
          <p:cNvSpPr/>
          <p:nvPr/>
        </p:nvSpPr>
        <p:spPr>
          <a:xfrm>
            <a:off x="2711476" y="1905000"/>
            <a:ext cx="588938" cy="34670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96000">
                <a:schemeClr val="accent1">
                  <a:lumMod val="75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직사각형 6">
            <a:extLst>
              <a:ext uri="{FF2B5EF4-FFF2-40B4-BE49-F238E27FC236}">
                <a16:creationId xmlns:a16="http://schemas.microsoft.com/office/drawing/2014/main" id="{40C09970-A915-43C3-A450-D4245E3B1ECE}"/>
              </a:ext>
            </a:extLst>
          </p:cNvPr>
          <p:cNvSpPr/>
          <p:nvPr/>
        </p:nvSpPr>
        <p:spPr>
          <a:xfrm>
            <a:off x="2953177" y="2280455"/>
            <a:ext cx="735814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Prise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contact avec le concessionaire automobile. A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relancer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15" name="직사각형 43">
            <a:extLst>
              <a:ext uri="{FF2B5EF4-FFF2-40B4-BE49-F238E27FC236}">
                <a16:creationId xmlns:a16="http://schemas.microsoft.com/office/drawing/2014/main" id="{33780627-BEC6-4308-9A02-B4F4D61E9487}"/>
              </a:ext>
            </a:extLst>
          </p:cNvPr>
          <p:cNvSpPr/>
          <p:nvPr/>
        </p:nvSpPr>
        <p:spPr>
          <a:xfrm>
            <a:off x="2953177" y="1919890"/>
            <a:ext cx="2554065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Tesla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16" name="직사각형 47">
            <a:extLst>
              <a:ext uri="{FF2B5EF4-FFF2-40B4-BE49-F238E27FC236}">
                <a16:creationId xmlns:a16="http://schemas.microsoft.com/office/drawing/2014/main" id="{0E29DB7E-9EAF-40ED-A715-16251C5AEA0E}"/>
              </a:ext>
            </a:extLst>
          </p:cNvPr>
          <p:cNvSpPr/>
          <p:nvPr/>
        </p:nvSpPr>
        <p:spPr>
          <a:xfrm>
            <a:off x="10616153" y="1812168"/>
            <a:ext cx="8066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chemeClr val="accent1"/>
                </a:solidFill>
              </a:rPr>
              <a:t>10%</a:t>
            </a:r>
          </a:p>
        </p:txBody>
      </p:sp>
      <p:sp>
        <p:nvSpPr>
          <p:cNvPr id="17" name="Rounded Rectangle 19">
            <a:extLst>
              <a:ext uri="{FF2B5EF4-FFF2-40B4-BE49-F238E27FC236}">
                <a16:creationId xmlns:a16="http://schemas.microsoft.com/office/drawing/2014/main" id="{FCAEFC95-2BF9-437E-9C79-DD1B20EC57F1}"/>
              </a:ext>
            </a:extLst>
          </p:cNvPr>
          <p:cNvSpPr/>
          <p:nvPr/>
        </p:nvSpPr>
        <p:spPr>
          <a:xfrm>
            <a:off x="2711476" y="2999609"/>
            <a:ext cx="7740000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70000"/>
                  <a:lumOff val="30000"/>
                </a:schemeClr>
              </a:gs>
              <a:gs pos="96000">
                <a:schemeClr val="accent2">
                  <a:lumMod val="70000"/>
                  <a:lumOff val="30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20">
            <a:extLst>
              <a:ext uri="{FF2B5EF4-FFF2-40B4-BE49-F238E27FC236}">
                <a16:creationId xmlns:a16="http://schemas.microsoft.com/office/drawing/2014/main" id="{C5AAF66A-052B-454F-98C4-E0850990C015}"/>
              </a:ext>
            </a:extLst>
          </p:cNvPr>
          <p:cNvSpPr/>
          <p:nvPr/>
        </p:nvSpPr>
        <p:spPr>
          <a:xfrm>
            <a:off x="2711476" y="2999609"/>
            <a:ext cx="3640686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96000">
                <a:schemeClr val="accent2">
                  <a:lumMod val="75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직사각형 40">
            <a:extLst>
              <a:ext uri="{FF2B5EF4-FFF2-40B4-BE49-F238E27FC236}">
                <a16:creationId xmlns:a16="http://schemas.microsoft.com/office/drawing/2014/main" id="{33DC8F87-32A5-4CDB-A40E-A480D4298674}"/>
              </a:ext>
            </a:extLst>
          </p:cNvPr>
          <p:cNvSpPr/>
          <p:nvPr/>
        </p:nvSpPr>
        <p:spPr>
          <a:xfrm>
            <a:off x="2953177" y="3383941"/>
            <a:ext cx="735814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xxx</a:t>
            </a:r>
          </a:p>
        </p:txBody>
      </p:sp>
      <p:sp>
        <p:nvSpPr>
          <p:cNvPr id="20" name="직사각형 44">
            <a:extLst>
              <a:ext uri="{FF2B5EF4-FFF2-40B4-BE49-F238E27FC236}">
                <a16:creationId xmlns:a16="http://schemas.microsoft.com/office/drawing/2014/main" id="{D424D306-0465-4065-925D-7E584E1EE3A9}"/>
              </a:ext>
            </a:extLst>
          </p:cNvPr>
          <p:cNvSpPr/>
          <p:nvPr/>
        </p:nvSpPr>
        <p:spPr>
          <a:xfrm>
            <a:off x="2953177" y="3023645"/>
            <a:ext cx="2554065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altLang="ko-KR" sz="1400" b="1" dirty="0" err="1">
                <a:solidFill>
                  <a:schemeClr val="bg1"/>
                </a:solidFill>
              </a:rPr>
              <a:t>Transpolis</a:t>
            </a:r>
            <a:r>
              <a:rPr lang="en-US" altLang="ko-KR" sz="1400" b="1" dirty="0">
                <a:solidFill>
                  <a:schemeClr val="bg1"/>
                </a:solidFill>
              </a:rPr>
              <a:t> Partnership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1" name="직사각형 56">
            <a:extLst>
              <a:ext uri="{FF2B5EF4-FFF2-40B4-BE49-F238E27FC236}">
                <a16:creationId xmlns:a16="http://schemas.microsoft.com/office/drawing/2014/main" id="{19842BF1-CF54-4036-86F9-4068AA76FBFF}"/>
              </a:ext>
            </a:extLst>
          </p:cNvPr>
          <p:cNvSpPr/>
          <p:nvPr/>
        </p:nvSpPr>
        <p:spPr>
          <a:xfrm>
            <a:off x="10616153" y="2915923"/>
            <a:ext cx="6078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chemeClr val="accent2"/>
                </a:solidFill>
              </a:rPr>
              <a:t>?%</a:t>
            </a:r>
          </a:p>
        </p:txBody>
      </p:sp>
      <p:sp>
        <p:nvSpPr>
          <p:cNvPr id="22" name="Rounded Rectangle 22">
            <a:extLst>
              <a:ext uri="{FF2B5EF4-FFF2-40B4-BE49-F238E27FC236}">
                <a16:creationId xmlns:a16="http://schemas.microsoft.com/office/drawing/2014/main" id="{6498D84D-3788-44B6-8E48-7DE2207533D1}"/>
              </a:ext>
            </a:extLst>
          </p:cNvPr>
          <p:cNvSpPr/>
          <p:nvPr/>
        </p:nvSpPr>
        <p:spPr>
          <a:xfrm>
            <a:off x="2711476" y="4103364"/>
            <a:ext cx="7740000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3">
                  <a:lumMod val="70000"/>
                  <a:lumOff val="30000"/>
                </a:schemeClr>
              </a:gs>
              <a:gs pos="96000">
                <a:schemeClr val="accent3">
                  <a:lumMod val="70000"/>
                  <a:lumOff val="30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3">
            <a:extLst>
              <a:ext uri="{FF2B5EF4-FFF2-40B4-BE49-F238E27FC236}">
                <a16:creationId xmlns:a16="http://schemas.microsoft.com/office/drawing/2014/main" id="{3EA1D5CB-66EA-4509-A549-B1E9390EC808}"/>
              </a:ext>
            </a:extLst>
          </p:cNvPr>
          <p:cNvSpPr/>
          <p:nvPr/>
        </p:nvSpPr>
        <p:spPr>
          <a:xfrm>
            <a:off x="2711475" y="4103364"/>
            <a:ext cx="1939248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3"/>
              </a:gs>
              <a:gs pos="96000">
                <a:schemeClr val="accent3">
                  <a:lumMod val="75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직사각형 41">
            <a:extLst>
              <a:ext uri="{FF2B5EF4-FFF2-40B4-BE49-F238E27FC236}">
                <a16:creationId xmlns:a16="http://schemas.microsoft.com/office/drawing/2014/main" id="{4FABDC93-022C-49F1-8C09-659305C27015}"/>
              </a:ext>
            </a:extLst>
          </p:cNvPr>
          <p:cNvSpPr/>
          <p:nvPr/>
        </p:nvSpPr>
        <p:spPr>
          <a:xfrm>
            <a:off x="2953177" y="4487427"/>
            <a:ext cx="735814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xxx</a:t>
            </a:r>
          </a:p>
        </p:txBody>
      </p:sp>
      <p:sp>
        <p:nvSpPr>
          <p:cNvPr id="25" name="직사각형 45">
            <a:extLst>
              <a:ext uri="{FF2B5EF4-FFF2-40B4-BE49-F238E27FC236}">
                <a16:creationId xmlns:a16="http://schemas.microsoft.com/office/drawing/2014/main" id="{21ED1FEC-45D9-4537-A6BA-2451227344F7}"/>
              </a:ext>
            </a:extLst>
          </p:cNvPr>
          <p:cNvSpPr/>
          <p:nvPr/>
        </p:nvSpPr>
        <p:spPr>
          <a:xfrm>
            <a:off x="2953177" y="4127400"/>
            <a:ext cx="2554065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Total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6" name="직사각형 57">
            <a:extLst>
              <a:ext uri="{FF2B5EF4-FFF2-40B4-BE49-F238E27FC236}">
                <a16:creationId xmlns:a16="http://schemas.microsoft.com/office/drawing/2014/main" id="{29C2DFE5-52FF-4809-8349-435F655A399C}"/>
              </a:ext>
            </a:extLst>
          </p:cNvPr>
          <p:cNvSpPr/>
          <p:nvPr/>
        </p:nvSpPr>
        <p:spPr>
          <a:xfrm>
            <a:off x="10616153" y="4019678"/>
            <a:ext cx="6078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chemeClr val="accent3"/>
                </a:solidFill>
              </a:rPr>
              <a:t>?%</a:t>
            </a:r>
          </a:p>
        </p:txBody>
      </p:sp>
      <p:sp>
        <p:nvSpPr>
          <p:cNvPr id="27" name="Rounded Rectangle 25">
            <a:extLst>
              <a:ext uri="{FF2B5EF4-FFF2-40B4-BE49-F238E27FC236}">
                <a16:creationId xmlns:a16="http://schemas.microsoft.com/office/drawing/2014/main" id="{B2E22E42-259D-4A6D-926B-883B5E22EE2D}"/>
              </a:ext>
            </a:extLst>
          </p:cNvPr>
          <p:cNvSpPr/>
          <p:nvPr/>
        </p:nvSpPr>
        <p:spPr>
          <a:xfrm>
            <a:off x="2711476" y="5207120"/>
            <a:ext cx="7740000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4">
                  <a:lumMod val="70000"/>
                  <a:lumOff val="30000"/>
                </a:schemeClr>
              </a:gs>
              <a:gs pos="96000">
                <a:schemeClr val="accent4">
                  <a:lumMod val="70000"/>
                  <a:lumOff val="30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ounded Rectangle 26">
            <a:extLst>
              <a:ext uri="{FF2B5EF4-FFF2-40B4-BE49-F238E27FC236}">
                <a16:creationId xmlns:a16="http://schemas.microsoft.com/office/drawing/2014/main" id="{CA228658-5D3B-42A5-ADFE-8C9A30BF5C51}"/>
              </a:ext>
            </a:extLst>
          </p:cNvPr>
          <p:cNvSpPr/>
          <p:nvPr/>
        </p:nvSpPr>
        <p:spPr>
          <a:xfrm>
            <a:off x="2711477" y="5207120"/>
            <a:ext cx="241700" cy="3558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4"/>
              </a:gs>
              <a:gs pos="96000">
                <a:schemeClr val="accent4">
                  <a:lumMod val="75000"/>
                </a:schemeClr>
              </a:gs>
            </a:gsLst>
            <a:lin ang="19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직사각형 42">
            <a:extLst>
              <a:ext uri="{FF2B5EF4-FFF2-40B4-BE49-F238E27FC236}">
                <a16:creationId xmlns:a16="http://schemas.microsoft.com/office/drawing/2014/main" id="{D35FCD5E-CC49-4C28-BD23-1DFCC2C03089}"/>
              </a:ext>
            </a:extLst>
          </p:cNvPr>
          <p:cNvSpPr/>
          <p:nvPr/>
        </p:nvSpPr>
        <p:spPr>
          <a:xfrm>
            <a:off x="2953177" y="5590912"/>
            <a:ext cx="735814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xxx</a:t>
            </a:r>
          </a:p>
        </p:txBody>
      </p:sp>
      <p:sp>
        <p:nvSpPr>
          <p:cNvPr id="30" name="직사각형 46">
            <a:extLst>
              <a:ext uri="{FF2B5EF4-FFF2-40B4-BE49-F238E27FC236}">
                <a16:creationId xmlns:a16="http://schemas.microsoft.com/office/drawing/2014/main" id="{FCBDFAD8-ECDB-4B44-9013-BC49AB85619E}"/>
              </a:ext>
            </a:extLst>
          </p:cNvPr>
          <p:cNvSpPr/>
          <p:nvPr/>
        </p:nvSpPr>
        <p:spPr>
          <a:xfrm>
            <a:off x="2953177" y="5231156"/>
            <a:ext cx="2554065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xxx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31" name="직사각형 58">
            <a:extLst>
              <a:ext uri="{FF2B5EF4-FFF2-40B4-BE49-F238E27FC236}">
                <a16:creationId xmlns:a16="http://schemas.microsoft.com/office/drawing/2014/main" id="{080602E0-1A15-4C73-8B4A-AC7324C82A8B}"/>
              </a:ext>
            </a:extLst>
          </p:cNvPr>
          <p:cNvSpPr/>
          <p:nvPr/>
        </p:nvSpPr>
        <p:spPr>
          <a:xfrm>
            <a:off x="10616153" y="5123434"/>
            <a:ext cx="6238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chemeClr val="accent4"/>
                </a:solidFill>
              </a:rPr>
              <a:t>0%</a:t>
            </a:r>
          </a:p>
        </p:txBody>
      </p:sp>
      <p:pic>
        <p:nvPicPr>
          <p:cNvPr id="5" name="Picture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65B2CB6B-8561-4C39-9E52-2834DB5EF9E1}"/>
              </a:ext>
            </a:extLst>
          </p:cNvPr>
          <p:cNvPicPr>
            <a:picLocks noGrp="1" noChangeAspect="1"/>
          </p:cNvPicPr>
          <p:nvPr>
            <p:ph type="pic" sz="quarter" idx="5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351" t="-2606" r="-18578" b="-2283"/>
          <a:stretch/>
        </p:blipFill>
        <p:spPr>
          <a:xfrm>
            <a:off x="733463" y="2878386"/>
            <a:ext cx="1800000" cy="1008000"/>
          </a:xfrm>
        </p:spPr>
      </p:pic>
      <p:pic>
        <p:nvPicPr>
          <p:cNvPr id="9" name="Espace réservé pour une image  8">
            <a:extLst>
              <a:ext uri="{FF2B5EF4-FFF2-40B4-BE49-F238E27FC236}">
                <a16:creationId xmlns:a16="http://schemas.microsoft.com/office/drawing/2014/main" id="{CD166229-F2A1-4A44-B85A-BFADB1476668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860" t="-568" r="-79860" b="16"/>
          <a:stretch/>
        </p:blipFill>
        <p:spPr>
          <a:xfrm>
            <a:off x="733463" y="1792600"/>
            <a:ext cx="1800000" cy="1008000"/>
          </a:xfrm>
        </p:spPr>
      </p:pic>
      <p:pic>
        <p:nvPicPr>
          <p:cNvPr id="36" name="Espace réservé pour une image  35">
            <a:extLst>
              <a:ext uri="{FF2B5EF4-FFF2-40B4-BE49-F238E27FC236}">
                <a16:creationId xmlns:a16="http://schemas.microsoft.com/office/drawing/2014/main" id="{44D05CE6-29BC-4617-9526-7CBE3F056C28}"/>
              </a:ext>
            </a:extLst>
          </p:cNvPr>
          <p:cNvPicPr>
            <a:picLocks noGrp="1" noChangeAspect="1"/>
          </p:cNvPicPr>
          <p:nvPr>
            <p:ph type="pic" sz="quarter" idx="57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-4083" t="-44613" r="-4083" b="-48039"/>
          <a:stretch/>
        </p:blipFill>
        <p:spPr>
          <a:xfrm>
            <a:off x="733463" y="3964172"/>
            <a:ext cx="1800000" cy="1008000"/>
          </a:xfrm>
        </p:spPr>
      </p:pic>
      <p:sp>
        <p:nvSpPr>
          <p:cNvPr id="34" name="Espace réservé pour une image  33">
            <a:extLst>
              <a:ext uri="{FF2B5EF4-FFF2-40B4-BE49-F238E27FC236}">
                <a16:creationId xmlns:a16="http://schemas.microsoft.com/office/drawing/2014/main" id="{BC1FDD7B-4713-4628-A0E3-50F193917740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/>
      </p:sp>
    </p:spTree>
    <p:extLst>
      <p:ext uri="{BB962C8B-B14F-4D97-AF65-F5344CB8AC3E}">
        <p14:creationId xmlns:p14="http://schemas.microsoft.com/office/powerpoint/2010/main" val="3032057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D7309-EAE5-40D9-A824-8569FDA0A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34" y="170852"/>
            <a:ext cx="10515600" cy="936980"/>
          </a:xfrm>
        </p:spPr>
        <p:txBody>
          <a:bodyPr/>
          <a:lstStyle/>
          <a:p>
            <a:r>
              <a:rPr lang="en-US" dirty="0"/>
              <a:t>Followers evolution on each social media</a:t>
            </a: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B4DE2325-5290-4D2B-9A6B-0BC6E29DCBA1}"/>
              </a:ext>
            </a:extLst>
          </p:cNvPr>
          <p:cNvSpPr/>
          <p:nvPr/>
        </p:nvSpPr>
        <p:spPr>
          <a:xfrm>
            <a:off x="289142" y="257916"/>
            <a:ext cx="581248" cy="58124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105DDE8-C432-47E3-8442-28CA723E4B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960092"/>
              </p:ext>
            </p:extLst>
          </p:nvPr>
        </p:nvGraphicFramePr>
        <p:xfrm>
          <a:off x="597877" y="1314497"/>
          <a:ext cx="10656481" cy="5117124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670538">
                  <a:extLst>
                    <a:ext uri="{9D8B030D-6E8A-4147-A177-3AD203B41FA5}">
                      <a16:colId xmlns:a16="http://schemas.microsoft.com/office/drawing/2014/main" val="3796896984"/>
                    </a:ext>
                  </a:extLst>
                </a:gridCol>
                <a:gridCol w="2377327">
                  <a:extLst>
                    <a:ext uri="{9D8B030D-6E8A-4147-A177-3AD203B41FA5}">
                      <a16:colId xmlns:a16="http://schemas.microsoft.com/office/drawing/2014/main" val="4040065786"/>
                    </a:ext>
                  </a:extLst>
                </a:gridCol>
                <a:gridCol w="2827720">
                  <a:extLst>
                    <a:ext uri="{9D8B030D-6E8A-4147-A177-3AD203B41FA5}">
                      <a16:colId xmlns:a16="http://schemas.microsoft.com/office/drawing/2014/main" val="238329474"/>
                    </a:ext>
                  </a:extLst>
                </a:gridCol>
                <a:gridCol w="1670538">
                  <a:extLst>
                    <a:ext uri="{9D8B030D-6E8A-4147-A177-3AD203B41FA5}">
                      <a16:colId xmlns:a16="http://schemas.microsoft.com/office/drawing/2014/main" val="120778161"/>
                    </a:ext>
                  </a:extLst>
                </a:gridCol>
                <a:gridCol w="2110358">
                  <a:extLst>
                    <a:ext uri="{9D8B030D-6E8A-4147-A177-3AD203B41FA5}">
                      <a16:colId xmlns:a16="http://schemas.microsoft.com/office/drawing/2014/main" val="278465211"/>
                    </a:ext>
                  </a:extLst>
                </a:gridCol>
              </a:tblGrid>
              <a:tr h="85285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Social media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Last week (W3)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Current week (W4)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evolution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Target (W25)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7144596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1399</a:t>
                      </a:r>
                    </a:p>
                    <a:p>
                      <a:pPr algn="ctr"/>
                      <a:r>
                        <a:rPr lang="en-US" sz="2000" dirty="0"/>
                        <a:t>(1374 likes)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+ 0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5909708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+ 0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1054474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60 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12 557 </a:t>
                      </a:r>
                      <a:r>
                        <a:rPr lang="en-US" sz="2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vues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60 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12 557 </a:t>
                      </a:r>
                      <a:r>
                        <a:rPr lang="en-US" sz="2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vues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+ 0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025098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422</a:t>
                      </a:r>
                    </a:p>
                    <a:p>
                      <a:pPr algn="ctr"/>
                      <a:r>
                        <a:rPr lang="en-US" sz="2000" dirty="0"/>
                        <a:t>(88 public)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422</a:t>
                      </a:r>
                    </a:p>
                    <a:p>
                      <a:pPr algn="ctr"/>
                      <a:r>
                        <a:rPr lang="en-US" sz="2000" dirty="0"/>
                        <a:t>(88 public)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+ 0</a:t>
                      </a:r>
                    </a:p>
                    <a:p>
                      <a:pPr algn="ctr"/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0897633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+ 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9098757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E5728D30-07D1-4F07-B61E-F2DE9E69CBB9}"/>
              </a:ext>
            </a:extLst>
          </p:cNvPr>
          <p:cNvGrpSpPr/>
          <p:nvPr/>
        </p:nvGrpSpPr>
        <p:grpSpPr>
          <a:xfrm>
            <a:off x="1237973" y="2356339"/>
            <a:ext cx="526328" cy="3915562"/>
            <a:chOff x="838200" y="1690688"/>
            <a:chExt cx="526328" cy="3915562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1988CBB-8E9B-49B2-A3F0-5910FE707589}"/>
                </a:ext>
              </a:extLst>
            </p:cNvPr>
            <p:cNvSpPr/>
            <p:nvPr/>
          </p:nvSpPr>
          <p:spPr>
            <a:xfrm>
              <a:off x="838200" y="1690688"/>
              <a:ext cx="516870" cy="516870"/>
            </a:xfrm>
            <a:custGeom>
              <a:avLst/>
              <a:gdLst>
                <a:gd name="connsiteX0" fmla="*/ 0 w 923925"/>
                <a:gd name="connsiteY0" fmla="*/ 462915 h 923925"/>
                <a:gd name="connsiteX1" fmla="*/ 0 w 923925"/>
                <a:gd name="connsiteY1" fmla="*/ 148590 h 923925"/>
                <a:gd name="connsiteX2" fmla="*/ 148590 w 923925"/>
                <a:gd name="connsiteY2" fmla="*/ 0 h 923925"/>
                <a:gd name="connsiteX3" fmla="*/ 778193 w 923925"/>
                <a:gd name="connsiteY3" fmla="*/ 0 h 923925"/>
                <a:gd name="connsiteX4" fmla="*/ 925830 w 923925"/>
                <a:gd name="connsiteY4" fmla="*/ 145733 h 923925"/>
                <a:gd name="connsiteX5" fmla="*/ 925830 w 923925"/>
                <a:gd name="connsiteY5" fmla="*/ 779145 h 923925"/>
                <a:gd name="connsiteX6" fmla="*/ 780097 w 923925"/>
                <a:gd name="connsiteY6" fmla="*/ 924878 h 923925"/>
                <a:gd name="connsiteX7" fmla="*/ 146685 w 923925"/>
                <a:gd name="connsiteY7" fmla="*/ 924878 h 923925"/>
                <a:gd name="connsiteX8" fmla="*/ 953 w 923925"/>
                <a:gd name="connsiteY8" fmla="*/ 777240 h 923925"/>
                <a:gd name="connsiteX9" fmla="*/ 0 w 923925"/>
                <a:gd name="connsiteY9" fmla="*/ 462915 h 923925"/>
                <a:gd name="connsiteX10" fmla="*/ 493395 w 923925"/>
                <a:gd name="connsiteY10" fmla="*/ 678180 h 923925"/>
                <a:gd name="connsiteX11" fmla="*/ 493395 w 923925"/>
                <a:gd name="connsiteY11" fmla="*/ 799147 h 923925"/>
                <a:gd name="connsiteX12" fmla="*/ 521970 w 923925"/>
                <a:gd name="connsiteY12" fmla="*/ 826770 h 923925"/>
                <a:gd name="connsiteX13" fmla="*/ 578168 w 923925"/>
                <a:gd name="connsiteY13" fmla="*/ 826770 h 923925"/>
                <a:gd name="connsiteX14" fmla="*/ 608647 w 923925"/>
                <a:gd name="connsiteY14" fmla="*/ 797243 h 923925"/>
                <a:gd name="connsiteX15" fmla="*/ 608647 w 923925"/>
                <a:gd name="connsiteY15" fmla="*/ 561022 h 923925"/>
                <a:gd name="connsiteX16" fmla="*/ 639128 w 923925"/>
                <a:gd name="connsiteY16" fmla="*/ 531495 h 923925"/>
                <a:gd name="connsiteX17" fmla="*/ 685800 w 923925"/>
                <a:gd name="connsiteY17" fmla="*/ 531495 h 923925"/>
                <a:gd name="connsiteX18" fmla="*/ 710565 w 923925"/>
                <a:gd name="connsiteY18" fmla="*/ 510540 h 923925"/>
                <a:gd name="connsiteX19" fmla="*/ 720090 w 923925"/>
                <a:gd name="connsiteY19" fmla="*/ 440055 h 923925"/>
                <a:gd name="connsiteX20" fmla="*/ 703897 w 923925"/>
                <a:gd name="connsiteY20" fmla="*/ 421958 h 923925"/>
                <a:gd name="connsiteX21" fmla="*/ 634365 w 923925"/>
                <a:gd name="connsiteY21" fmla="*/ 421958 h 923925"/>
                <a:gd name="connsiteX22" fmla="*/ 607695 w 923925"/>
                <a:gd name="connsiteY22" fmla="*/ 394335 h 923925"/>
                <a:gd name="connsiteX23" fmla="*/ 607695 w 923925"/>
                <a:gd name="connsiteY23" fmla="*/ 340995 h 923925"/>
                <a:gd name="connsiteX24" fmla="*/ 658178 w 923925"/>
                <a:gd name="connsiteY24" fmla="*/ 286703 h 923925"/>
                <a:gd name="connsiteX25" fmla="*/ 702945 w 923925"/>
                <a:gd name="connsiteY25" fmla="*/ 286703 h 923925"/>
                <a:gd name="connsiteX26" fmla="*/ 724853 w 923925"/>
                <a:gd name="connsiteY26" fmla="*/ 266700 h 923925"/>
                <a:gd name="connsiteX27" fmla="*/ 724853 w 923925"/>
                <a:gd name="connsiteY27" fmla="*/ 208597 h 923925"/>
                <a:gd name="connsiteX28" fmla="*/ 703897 w 923925"/>
                <a:gd name="connsiteY28" fmla="*/ 186690 h 923925"/>
                <a:gd name="connsiteX29" fmla="*/ 617220 w 923925"/>
                <a:gd name="connsiteY29" fmla="*/ 186690 h 923925"/>
                <a:gd name="connsiteX30" fmla="*/ 499110 w 923925"/>
                <a:gd name="connsiteY30" fmla="*/ 290513 h 923925"/>
                <a:gd name="connsiteX31" fmla="*/ 495300 w 923925"/>
                <a:gd name="connsiteY31" fmla="*/ 399097 h 923925"/>
                <a:gd name="connsiteX32" fmla="*/ 471488 w 923925"/>
                <a:gd name="connsiteY32" fmla="*/ 422910 h 923925"/>
                <a:gd name="connsiteX33" fmla="*/ 411480 w 923925"/>
                <a:gd name="connsiteY33" fmla="*/ 422910 h 923925"/>
                <a:gd name="connsiteX34" fmla="*/ 395288 w 923925"/>
                <a:gd name="connsiteY34" fmla="*/ 438150 h 923925"/>
                <a:gd name="connsiteX35" fmla="*/ 395288 w 923925"/>
                <a:gd name="connsiteY35" fmla="*/ 511492 h 923925"/>
                <a:gd name="connsiteX36" fmla="*/ 417195 w 923925"/>
                <a:gd name="connsiteY36" fmla="*/ 532447 h 923925"/>
                <a:gd name="connsiteX37" fmla="*/ 470535 w 923925"/>
                <a:gd name="connsiteY37" fmla="*/ 532447 h 923925"/>
                <a:gd name="connsiteX38" fmla="*/ 495300 w 923925"/>
                <a:gd name="connsiteY38" fmla="*/ 557213 h 923925"/>
                <a:gd name="connsiteX39" fmla="*/ 493395 w 923925"/>
                <a:gd name="connsiteY39" fmla="*/ 678180 h 92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23925" h="923925">
                  <a:moveTo>
                    <a:pt x="0" y="462915"/>
                  </a:moveTo>
                  <a:cubicBezTo>
                    <a:pt x="0" y="358140"/>
                    <a:pt x="0" y="253365"/>
                    <a:pt x="0" y="148590"/>
                  </a:cubicBezTo>
                  <a:cubicBezTo>
                    <a:pt x="0" y="60008"/>
                    <a:pt x="60008" y="0"/>
                    <a:pt x="148590" y="0"/>
                  </a:cubicBezTo>
                  <a:cubicBezTo>
                    <a:pt x="358140" y="0"/>
                    <a:pt x="567690" y="0"/>
                    <a:pt x="778193" y="0"/>
                  </a:cubicBezTo>
                  <a:cubicBezTo>
                    <a:pt x="862965" y="0"/>
                    <a:pt x="925830" y="60960"/>
                    <a:pt x="925830" y="145733"/>
                  </a:cubicBezTo>
                  <a:cubicBezTo>
                    <a:pt x="926783" y="357188"/>
                    <a:pt x="926783" y="568643"/>
                    <a:pt x="925830" y="779145"/>
                  </a:cubicBezTo>
                  <a:cubicBezTo>
                    <a:pt x="925830" y="862965"/>
                    <a:pt x="862965" y="924878"/>
                    <a:pt x="780097" y="924878"/>
                  </a:cubicBezTo>
                  <a:cubicBezTo>
                    <a:pt x="568643" y="925830"/>
                    <a:pt x="357188" y="925830"/>
                    <a:pt x="146685" y="924878"/>
                  </a:cubicBezTo>
                  <a:cubicBezTo>
                    <a:pt x="60960" y="924878"/>
                    <a:pt x="953" y="862013"/>
                    <a:pt x="953" y="777240"/>
                  </a:cubicBezTo>
                  <a:cubicBezTo>
                    <a:pt x="0" y="672465"/>
                    <a:pt x="0" y="567690"/>
                    <a:pt x="0" y="462915"/>
                  </a:cubicBezTo>
                  <a:close/>
                  <a:moveTo>
                    <a:pt x="493395" y="678180"/>
                  </a:moveTo>
                  <a:cubicBezTo>
                    <a:pt x="493395" y="718185"/>
                    <a:pt x="494347" y="758190"/>
                    <a:pt x="493395" y="799147"/>
                  </a:cubicBezTo>
                  <a:cubicBezTo>
                    <a:pt x="492443" y="821055"/>
                    <a:pt x="501015" y="828675"/>
                    <a:pt x="521970" y="826770"/>
                  </a:cubicBezTo>
                  <a:cubicBezTo>
                    <a:pt x="540068" y="825818"/>
                    <a:pt x="559118" y="826770"/>
                    <a:pt x="578168" y="826770"/>
                  </a:cubicBezTo>
                  <a:cubicBezTo>
                    <a:pt x="607695" y="826770"/>
                    <a:pt x="608647" y="826770"/>
                    <a:pt x="608647" y="797243"/>
                  </a:cubicBezTo>
                  <a:cubicBezTo>
                    <a:pt x="608647" y="718185"/>
                    <a:pt x="608647" y="639128"/>
                    <a:pt x="608647" y="561022"/>
                  </a:cubicBezTo>
                  <a:cubicBezTo>
                    <a:pt x="608647" y="531495"/>
                    <a:pt x="608647" y="531495"/>
                    <a:pt x="639128" y="531495"/>
                  </a:cubicBezTo>
                  <a:cubicBezTo>
                    <a:pt x="654368" y="531495"/>
                    <a:pt x="670560" y="530543"/>
                    <a:pt x="685800" y="531495"/>
                  </a:cubicBezTo>
                  <a:cubicBezTo>
                    <a:pt x="701993" y="532447"/>
                    <a:pt x="708660" y="524828"/>
                    <a:pt x="710565" y="510540"/>
                  </a:cubicBezTo>
                  <a:cubicBezTo>
                    <a:pt x="713422" y="486728"/>
                    <a:pt x="716280" y="462915"/>
                    <a:pt x="720090" y="440055"/>
                  </a:cubicBezTo>
                  <a:cubicBezTo>
                    <a:pt x="721995" y="427672"/>
                    <a:pt x="717233" y="421958"/>
                    <a:pt x="703897" y="421958"/>
                  </a:cubicBezTo>
                  <a:cubicBezTo>
                    <a:pt x="681038" y="421958"/>
                    <a:pt x="658178" y="421005"/>
                    <a:pt x="634365" y="421958"/>
                  </a:cubicBezTo>
                  <a:cubicBezTo>
                    <a:pt x="613410" y="422910"/>
                    <a:pt x="606743" y="414338"/>
                    <a:pt x="607695" y="394335"/>
                  </a:cubicBezTo>
                  <a:cubicBezTo>
                    <a:pt x="608647" y="376238"/>
                    <a:pt x="607695" y="359092"/>
                    <a:pt x="607695" y="340995"/>
                  </a:cubicBezTo>
                  <a:cubicBezTo>
                    <a:pt x="608647" y="304800"/>
                    <a:pt x="622935" y="288608"/>
                    <a:pt x="658178" y="286703"/>
                  </a:cubicBezTo>
                  <a:cubicBezTo>
                    <a:pt x="673418" y="285750"/>
                    <a:pt x="687705" y="285750"/>
                    <a:pt x="702945" y="286703"/>
                  </a:cubicBezTo>
                  <a:cubicBezTo>
                    <a:pt x="718185" y="287655"/>
                    <a:pt x="724853" y="282892"/>
                    <a:pt x="724853" y="266700"/>
                  </a:cubicBezTo>
                  <a:cubicBezTo>
                    <a:pt x="723900" y="247650"/>
                    <a:pt x="723900" y="227647"/>
                    <a:pt x="724853" y="208597"/>
                  </a:cubicBezTo>
                  <a:cubicBezTo>
                    <a:pt x="724853" y="193358"/>
                    <a:pt x="719138" y="186690"/>
                    <a:pt x="703897" y="186690"/>
                  </a:cubicBezTo>
                  <a:cubicBezTo>
                    <a:pt x="675322" y="186690"/>
                    <a:pt x="645795" y="184785"/>
                    <a:pt x="617220" y="186690"/>
                  </a:cubicBezTo>
                  <a:cubicBezTo>
                    <a:pt x="556260" y="190500"/>
                    <a:pt x="511493" y="230505"/>
                    <a:pt x="499110" y="290513"/>
                  </a:cubicBezTo>
                  <a:cubicBezTo>
                    <a:pt x="491490" y="326708"/>
                    <a:pt x="495300" y="362903"/>
                    <a:pt x="495300" y="399097"/>
                  </a:cubicBezTo>
                  <a:cubicBezTo>
                    <a:pt x="495300" y="416242"/>
                    <a:pt x="488633" y="423863"/>
                    <a:pt x="471488" y="422910"/>
                  </a:cubicBezTo>
                  <a:cubicBezTo>
                    <a:pt x="451485" y="421958"/>
                    <a:pt x="431483" y="422910"/>
                    <a:pt x="411480" y="422910"/>
                  </a:cubicBezTo>
                  <a:cubicBezTo>
                    <a:pt x="400050" y="422910"/>
                    <a:pt x="395288" y="426720"/>
                    <a:pt x="395288" y="438150"/>
                  </a:cubicBezTo>
                  <a:cubicBezTo>
                    <a:pt x="396240" y="462915"/>
                    <a:pt x="396240" y="487680"/>
                    <a:pt x="395288" y="511492"/>
                  </a:cubicBezTo>
                  <a:cubicBezTo>
                    <a:pt x="395288" y="526733"/>
                    <a:pt x="401955" y="532447"/>
                    <a:pt x="417195" y="532447"/>
                  </a:cubicBezTo>
                  <a:cubicBezTo>
                    <a:pt x="435293" y="531495"/>
                    <a:pt x="453390" y="533400"/>
                    <a:pt x="470535" y="532447"/>
                  </a:cubicBezTo>
                  <a:cubicBezTo>
                    <a:pt x="489585" y="531495"/>
                    <a:pt x="495300" y="540068"/>
                    <a:pt x="495300" y="557213"/>
                  </a:cubicBezTo>
                  <a:cubicBezTo>
                    <a:pt x="493395" y="596265"/>
                    <a:pt x="493395" y="637222"/>
                    <a:pt x="493395" y="678180"/>
                  </a:cubicBezTo>
                  <a:close/>
                </a:path>
              </a:pathLst>
            </a:custGeom>
            <a:solidFill>
              <a:srgbClr val="C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ADB7627-81F2-4247-B02F-3C4F39AFB8D1}"/>
                </a:ext>
              </a:extLst>
            </p:cNvPr>
            <p:cNvSpPr/>
            <p:nvPr/>
          </p:nvSpPr>
          <p:spPr>
            <a:xfrm>
              <a:off x="842329" y="5084051"/>
              <a:ext cx="522199" cy="522199"/>
            </a:xfrm>
            <a:custGeom>
              <a:avLst/>
              <a:gdLst>
                <a:gd name="connsiteX0" fmla="*/ 470535 w 933450"/>
                <a:gd name="connsiteY0" fmla="*/ 0 h 933450"/>
                <a:gd name="connsiteX1" fmla="*/ 782955 w 933450"/>
                <a:gd name="connsiteY1" fmla="*/ 0 h 933450"/>
                <a:gd name="connsiteX2" fmla="*/ 939165 w 933450"/>
                <a:gd name="connsiteY2" fmla="*/ 157163 h 933450"/>
                <a:gd name="connsiteX3" fmla="*/ 939165 w 933450"/>
                <a:gd name="connsiteY3" fmla="*/ 775335 h 933450"/>
                <a:gd name="connsiteX4" fmla="*/ 783907 w 933450"/>
                <a:gd name="connsiteY4" fmla="*/ 937260 h 933450"/>
                <a:gd name="connsiteX5" fmla="*/ 159068 w 933450"/>
                <a:gd name="connsiteY5" fmla="*/ 937260 h 933450"/>
                <a:gd name="connsiteX6" fmla="*/ 0 w 933450"/>
                <a:gd name="connsiteY6" fmla="*/ 773430 h 933450"/>
                <a:gd name="connsiteX7" fmla="*/ 0 w 933450"/>
                <a:gd name="connsiteY7" fmla="*/ 157163 h 933450"/>
                <a:gd name="connsiteX8" fmla="*/ 119063 w 933450"/>
                <a:gd name="connsiteY8" fmla="*/ 1905 h 933450"/>
                <a:gd name="connsiteX9" fmla="*/ 154305 w 933450"/>
                <a:gd name="connsiteY9" fmla="*/ 0 h 933450"/>
                <a:gd name="connsiteX10" fmla="*/ 470535 w 933450"/>
                <a:gd name="connsiteY10" fmla="*/ 0 h 933450"/>
                <a:gd name="connsiteX11" fmla="*/ 781050 w 933450"/>
                <a:gd name="connsiteY11" fmla="*/ 259080 h 933450"/>
                <a:gd name="connsiteX12" fmla="*/ 734377 w 933450"/>
                <a:gd name="connsiteY12" fmla="*/ 276225 h 933450"/>
                <a:gd name="connsiteX13" fmla="*/ 695325 w 933450"/>
                <a:gd name="connsiteY13" fmla="*/ 269558 h 933450"/>
                <a:gd name="connsiteX14" fmla="*/ 569595 w 933450"/>
                <a:gd name="connsiteY14" fmla="*/ 256223 h 933450"/>
                <a:gd name="connsiteX15" fmla="*/ 502920 w 933450"/>
                <a:gd name="connsiteY15" fmla="*/ 363855 h 933450"/>
                <a:gd name="connsiteX16" fmla="*/ 471488 w 933450"/>
                <a:gd name="connsiteY16" fmla="*/ 390525 h 933450"/>
                <a:gd name="connsiteX17" fmla="*/ 460057 w 933450"/>
                <a:gd name="connsiteY17" fmla="*/ 388620 h 933450"/>
                <a:gd name="connsiteX18" fmla="*/ 266700 w 933450"/>
                <a:gd name="connsiteY18" fmla="*/ 284798 h 933450"/>
                <a:gd name="connsiteX19" fmla="*/ 240982 w 933450"/>
                <a:gd name="connsiteY19" fmla="*/ 292418 h 933450"/>
                <a:gd name="connsiteX20" fmla="*/ 271463 w 933450"/>
                <a:gd name="connsiteY20" fmla="*/ 409575 h 933450"/>
                <a:gd name="connsiteX21" fmla="*/ 283845 w 933450"/>
                <a:gd name="connsiteY21" fmla="*/ 425768 h 933450"/>
                <a:gd name="connsiteX22" fmla="*/ 249555 w 933450"/>
                <a:gd name="connsiteY22" fmla="*/ 421958 h 933450"/>
                <a:gd name="connsiteX23" fmla="*/ 237172 w 933450"/>
                <a:gd name="connsiteY23" fmla="*/ 433388 h 933450"/>
                <a:gd name="connsiteX24" fmla="*/ 302895 w 933450"/>
                <a:gd name="connsiteY24" fmla="*/ 521018 h 933450"/>
                <a:gd name="connsiteX25" fmla="*/ 322897 w 933450"/>
                <a:gd name="connsiteY25" fmla="*/ 533400 h 933450"/>
                <a:gd name="connsiteX26" fmla="*/ 295275 w 933450"/>
                <a:gd name="connsiteY26" fmla="*/ 539115 h 933450"/>
                <a:gd name="connsiteX27" fmla="*/ 285750 w 933450"/>
                <a:gd name="connsiteY27" fmla="*/ 555308 h 933450"/>
                <a:gd name="connsiteX28" fmla="*/ 359093 w 933450"/>
                <a:gd name="connsiteY28" fmla="*/ 613410 h 933450"/>
                <a:gd name="connsiteX29" fmla="*/ 386715 w 933450"/>
                <a:gd name="connsiteY29" fmla="*/ 623888 h 933450"/>
                <a:gd name="connsiteX30" fmla="*/ 221932 w 933450"/>
                <a:gd name="connsiteY30" fmla="*/ 676275 h 933450"/>
                <a:gd name="connsiteX31" fmla="*/ 638175 w 933450"/>
                <a:gd name="connsiteY31" fmla="*/ 623888 h 933450"/>
                <a:gd name="connsiteX32" fmla="*/ 736282 w 933450"/>
                <a:gd name="connsiteY32" fmla="*/ 413385 h 933450"/>
                <a:gd name="connsiteX33" fmla="*/ 773430 w 933450"/>
                <a:gd name="connsiteY33" fmla="*/ 331470 h 933450"/>
                <a:gd name="connsiteX34" fmla="*/ 788670 w 933450"/>
                <a:gd name="connsiteY34" fmla="*/ 309563 h 933450"/>
                <a:gd name="connsiteX35" fmla="*/ 731520 w 933450"/>
                <a:gd name="connsiteY35" fmla="*/ 317183 h 933450"/>
                <a:gd name="connsiteX36" fmla="*/ 781050 w 933450"/>
                <a:gd name="connsiteY36" fmla="*/ 259080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933450" h="933450">
                  <a:moveTo>
                    <a:pt x="470535" y="0"/>
                  </a:moveTo>
                  <a:cubicBezTo>
                    <a:pt x="574357" y="0"/>
                    <a:pt x="679132" y="0"/>
                    <a:pt x="782955" y="0"/>
                  </a:cubicBezTo>
                  <a:cubicBezTo>
                    <a:pt x="881063" y="0"/>
                    <a:pt x="939165" y="59055"/>
                    <a:pt x="939165" y="157163"/>
                  </a:cubicBezTo>
                  <a:cubicBezTo>
                    <a:pt x="939165" y="362903"/>
                    <a:pt x="939165" y="569595"/>
                    <a:pt x="939165" y="775335"/>
                  </a:cubicBezTo>
                  <a:cubicBezTo>
                    <a:pt x="939165" y="875348"/>
                    <a:pt x="883920" y="936308"/>
                    <a:pt x="783907" y="937260"/>
                  </a:cubicBezTo>
                  <a:cubicBezTo>
                    <a:pt x="575310" y="939165"/>
                    <a:pt x="367665" y="939165"/>
                    <a:pt x="159068" y="937260"/>
                  </a:cubicBezTo>
                  <a:cubicBezTo>
                    <a:pt x="56197" y="936308"/>
                    <a:pt x="952" y="875348"/>
                    <a:pt x="0" y="773430"/>
                  </a:cubicBezTo>
                  <a:cubicBezTo>
                    <a:pt x="0" y="567690"/>
                    <a:pt x="0" y="362903"/>
                    <a:pt x="0" y="157163"/>
                  </a:cubicBezTo>
                  <a:cubicBezTo>
                    <a:pt x="0" y="75248"/>
                    <a:pt x="45720" y="16193"/>
                    <a:pt x="119063" y="1905"/>
                  </a:cubicBezTo>
                  <a:cubicBezTo>
                    <a:pt x="130493" y="0"/>
                    <a:pt x="142875" y="0"/>
                    <a:pt x="154305" y="0"/>
                  </a:cubicBezTo>
                  <a:cubicBezTo>
                    <a:pt x="260985" y="0"/>
                    <a:pt x="365760" y="0"/>
                    <a:pt x="470535" y="0"/>
                  </a:cubicBezTo>
                  <a:close/>
                  <a:moveTo>
                    <a:pt x="781050" y="259080"/>
                  </a:moveTo>
                  <a:cubicBezTo>
                    <a:pt x="762952" y="265748"/>
                    <a:pt x="748665" y="270510"/>
                    <a:pt x="734377" y="276225"/>
                  </a:cubicBezTo>
                  <a:cubicBezTo>
                    <a:pt x="720090" y="281940"/>
                    <a:pt x="708660" y="280035"/>
                    <a:pt x="695325" y="269558"/>
                  </a:cubicBezTo>
                  <a:cubicBezTo>
                    <a:pt x="656272" y="240030"/>
                    <a:pt x="614363" y="234315"/>
                    <a:pt x="569595" y="256223"/>
                  </a:cubicBezTo>
                  <a:cubicBezTo>
                    <a:pt x="524827" y="278130"/>
                    <a:pt x="503872" y="314325"/>
                    <a:pt x="502920" y="363855"/>
                  </a:cubicBezTo>
                  <a:cubicBezTo>
                    <a:pt x="501968" y="394335"/>
                    <a:pt x="502920" y="394335"/>
                    <a:pt x="471488" y="390525"/>
                  </a:cubicBezTo>
                  <a:cubicBezTo>
                    <a:pt x="467677" y="390525"/>
                    <a:pt x="463868" y="389573"/>
                    <a:pt x="460057" y="388620"/>
                  </a:cubicBezTo>
                  <a:cubicBezTo>
                    <a:pt x="384810" y="375285"/>
                    <a:pt x="320040" y="340995"/>
                    <a:pt x="266700" y="284798"/>
                  </a:cubicBezTo>
                  <a:cubicBezTo>
                    <a:pt x="250507" y="268605"/>
                    <a:pt x="246697" y="269558"/>
                    <a:pt x="240982" y="292418"/>
                  </a:cubicBezTo>
                  <a:cubicBezTo>
                    <a:pt x="230505" y="337185"/>
                    <a:pt x="239077" y="376238"/>
                    <a:pt x="271463" y="409575"/>
                  </a:cubicBezTo>
                  <a:cubicBezTo>
                    <a:pt x="276225" y="414338"/>
                    <a:pt x="282893" y="416243"/>
                    <a:pt x="283845" y="425768"/>
                  </a:cubicBezTo>
                  <a:cubicBezTo>
                    <a:pt x="271463" y="429578"/>
                    <a:pt x="260985" y="424815"/>
                    <a:pt x="249555" y="421958"/>
                  </a:cubicBezTo>
                  <a:cubicBezTo>
                    <a:pt x="237172" y="418148"/>
                    <a:pt x="235268" y="421958"/>
                    <a:pt x="237172" y="433388"/>
                  </a:cubicBezTo>
                  <a:cubicBezTo>
                    <a:pt x="243840" y="474345"/>
                    <a:pt x="267652" y="501968"/>
                    <a:pt x="302895" y="521018"/>
                  </a:cubicBezTo>
                  <a:cubicBezTo>
                    <a:pt x="309563" y="524828"/>
                    <a:pt x="319088" y="524828"/>
                    <a:pt x="322897" y="533400"/>
                  </a:cubicBezTo>
                  <a:cubicBezTo>
                    <a:pt x="315277" y="541973"/>
                    <a:pt x="304800" y="539115"/>
                    <a:pt x="295275" y="539115"/>
                  </a:cubicBezTo>
                  <a:cubicBezTo>
                    <a:pt x="281940" y="539115"/>
                    <a:pt x="279082" y="543878"/>
                    <a:pt x="285750" y="555308"/>
                  </a:cubicBezTo>
                  <a:cubicBezTo>
                    <a:pt x="301943" y="584835"/>
                    <a:pt x="326707" y="603885"/>
                    <a:pt x="359093" y="613410"/>
                  </a:cubicBezTo>
                  <a:cubicBezTo>
                    <a:pt x="367665" y="616268"/>
                    <a:pt x="378143" y="614363"/>
                    <a:pt x="386715" y="623888"/>
                  </a:cubicBezTo>
                  <a:cubicBezTo>
                    <a:pt x="339090" y="661988"/>
                    <a:pt x="283845" y="675323"/>
                    <a:pt x="221932" y="676275"/>
                  </a:cubicBezTo>
                  <a:cubicBezTo>
                    <a:pt x="356235" y="753428"/>
                    <a:pt x="535305" y="730568"/>
                    <a:pt x="638175" y="623888"/>
                  </a:cubicBezTo>
                  <a:cubicBezTo>
                    <a:pt x="694372" y="564833"/>
                    <a:pt x="728663" y="495300"/>
                    <a:pt x="736282" y="413385"/>
                  </a:cubicBezTo>
                  <a:cubicBezTo>
                    <a:pt x="739140" y="381000"/>
                    <a:pt x="741997" y="350520"/>
                    <a:pt x="773430" y="331470"/>
                  </a:cubicBezTo>
                  <a:cubicBezTo>
                    <a:pt x="780097" y="327660"/>
                    <a:pt x="786765" y="320040"/>
                    <a:pt x="788670" y="309563"/>
                  </a:cubicBezTo>
                  <a:cubicBezTo>
                    <a:pt x="770572" y="310515"/>
                    <a:pt x="755332" y="321945"/>
                    <a:pt x="731520" y="317183"/>
                  </a:cubicBezTo>
                  <a:cubicBezTo>
                    <a:pt x="754380" y="300038"/>
                    <a:pt x="770572" y="283845"/>
                    <a:pt x="781050" y="259080"/>
                  </a:cubicBezTo>
                  <a:close/>
                </a:path>
              </a:pathLst>
            </a:custGeom>
            <a:solidFill>
              <a:srgbClr val="C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576A279-7ED6-4BAD-9929-937CF907E635}"/>
                </a:ext>
              </a:extLst>
            </p:cNvPr>
            <p:cNvSpPr/>
            <p:nvPr/>
          </p:nvSpPr>
          <p:spPr>
            <a:xfrm>
              <a:off x="838200" y="4213379"/>
              <a:ext cx="526328" cy="523797"/>
            </a:xfrm>
            <a:custGeom>
              <a:avLst/>
              <a:gdLst>
                <a:gd name="connsiteX0" fmla="*/ 677823 w 940832"/>
                <a:gd name="connsiteY0" fmla="*/ 434340 h 936308"/>
                <a:gd name="connsiteX1" fmla="*/ 691276 w 940832"/>
                <a:gd name="connsiteY1" fmla="*/ 454342 h 936308"/>
                <a:gd name="connsiteX2" fmla="*/ 691276 w 940832"/>
                <a:gd name="connsiteY2" fmla="*/ 661987 h 936308"/>
                <a:gd name="connsiteX3" fmla="*/ 657939 w 940832"/>
                <a:gd name="connsiteY3" fmla="*/ 691515 h 936308"/>
                <a:gd name="connsiteX4" fmla="*/ 476964 w 940832"/>
                <a:gd name="connsiteY4" fmla="*/ 691515 h 936308"/>
                <a:gd name="connsiteX5" fmla="*/ 300751 w 940832"/>
                <a:gd name="connsiteY5" fmla="*/ 691515 h 936308"/>
                <a:gd name="connsiteX6" fmla="*/ 264557 w 940832"/>
                <a:gd name="connsiteY6" fmla="*/ 656272 h 936308"/>
                <a:gd name="connsiteX7" fmla="*/ 264557 w 940832"/>
                <a:gd name="connsiteY7" fmla="*/ 460057 h 936308"/>
                <a:gd name="connsiteX8" fmla="*/ 273129 w 940832"/>
                <a:gd name="connsiteY8" fmla="*/ 437197 h 936308"/>
                <a:gd name="connsiteX9" fmla="*/ 312182 w 940832"/>
                <a:gd name="connsiteY9" fmla="*/ 438150 h 936308"/>
                <a:gd name="connsiteX10" fmla="*/ 315039 w 940832"/>
                <a:gd name="connsiteY10" fmla="*/ 456247 h 936308"/>
                <a:gd name="connsiteX11" fmla="*/ 416957 w 940832"/>
                <a:gd name="connsiteY11" fmla="*/ 634365 h 936308"/>
                <a:gd name="connsiteX12" fmla="*/ 618886 w 940832"/>
                <a:gd name="connsiteY12" fmla="*/ 568642 h 936308"/>
                <a:gd name="connsiteX13" fmla="*/ 640794 w 940832"/>
                <a:gd name="connsiteY13" fmla="*/ 457200 h 936308"/>
                <a:gd name="connsiteX14" fmla="*/ 655082 w 940832"/>
                <a:gd name="connsiteY14" fmla="*/ 434340 h 936308"/>
                <a:gd name="connsiteX15" fmla="*/ 677823 w 940832"/>
                <a:gd name="connsiteY15" fmla="*/ 434340 h 936308"/>
                <a:gd name="connsiteX16" fmla="*/ 479821 w 940832"/>
                <a:gd name="connsiteY16" fmla="*/ 370522 h 936308"/>
                <a:gd name="connsiteX17" fmla="*/ 588406 w 940832"/>
                <a:gd name="connsiteY17" fmla="*/ 479107 h 936308"/>
                <a:gd name="connsiteX18" fmla="*/ 477916 w 940832"/>
                <a:gd name="connsiteY18" fmla="*/ 586740 h 936308"/>
                <a:gd name="connsiteX19" fmla="*/ 367426 w 940832"/>
                <a:gd name="connsiteY19" fmla="*/ 478155 h 936308"/>
                <a:gd name="connsiteX20" fmla="*/ 479821 w 940832"/>
                <a:gd name="connsiteY20" fmla="*/ 370522 h 936308"/>
                <a:gd name="connsiteX21" fmla="*/ 628412 w 940832"/>
                <a:gd name="connsiteY21" fmla="*/ 264795 h 936308"/>
                <a:gd name="connsiteX22" fmla="*/ 648414 w 940832"/>
                <a:gd name="connsiteY22" fmla="*/ 264795 h 936308"/>
                <a:gd name="connsiteX23" fmla="*/ 690324 w 940832"/>
                <a:gd name="connsiteY23" fmla="*/ 308610 h 936308"/>
                <a:gd name="connsiteX24" fmla="*/ 690324 w 940832"/>
                <a:gd name="connsiteY24" fmla="*/ 320040 h 936308"/>
                <a:gd name="connsiteX25" fmla="*/ 631270 w 940832"/>
                <a:gd name="connsiteY25" fmla="*/ 378143 h 936308"/>
                <a:gd name="connsiteX26" fmla="*/ 573167 w 940832"/>
                <a:gd name="connsiteY26" fmla="*/ 320992 h 936308"/>
                <a:gd name="connsiteX27" fmla="*/ 628412 w 940832"/>
                <a:gd name="connsiteY27" fmla="*/ 264795 h 936308"/>
                <a:gd name="connsiteX28" fmla="*/ 282654 w 940832"/>
                <a:gd name="connsiteY28" fmla="*/ 212408 h 936308"/>
                <a:gd name="connsiteX29" fmla="*/ 207407 w 940832"/>
                <a:gd name="connsiteY29" fmla="*/ 286703 h 936308"/>
                <a:gd name="connsiteX30" fmla="*/ 207407 w 940832"/>
                <a:gd name="connsiteY30" fmla="*/ 672465 h 936308"/>
                <a:gd name="connsiteX31" fmla="*/ 281702 w 940832"/>
                <a:gd name="connsiteY31" fmla="*/ 746760 h 936308"/>
                <a:gd name="connsiteX32" fmla="*/ 476012 w 940832"/>
                <a:gd name="connsiteY32" fmla="*/ 746760 h 936308"/>
                <a:gd name="connsiteX33" fmla="*/ 670322 w 940832"/>
                <a:gd name="connsiteY33" fmla="*/ 746760 h 936308"/>
                <a:gd name="connsiteX34" fmla="*/ 745570 w 940832"/>
                <a:gd name="connsiteY34" fmla="*/ 671513 h 936308"/>
                <a:gd name="connsiteX35" fmla="*/ 745570 w 940832"/>
                <a:gd name="connsiteY35" fmla="*/ 287655 h 936308"/>
                <a:gd name="connsiteX36" fmla="*/ 671274 w 940832"/>
                <a:gd name="connsiteY36" fmla="*/ 212408 h 936308"/>
                <a:gd name="connsiteX37" fmla="*/ 282654 w 940832"/>
                <a:gd name="connsiteY37" fmla="*/ 212408 h 936308"/>
                <a:gd name="connsiteX38" fmla="*/ 153114 w 940832"/>
                <a:gd name="connsiteY38" fmla="*/ 0 h 936308"/>
                <a:gd name="connsiteX39" fmla="*/ 789385 w 940832"/>
                <a:gd name="connsiteY39" fmla="*/ 0 h 936308"/>
                <a:gd name="connsiteX40" fmla="*/ 939880 w 940832"/>
                <a:gd name="connsiteY40" fmla="*/ 149543 h 936308"/>
                <a:gd name="connsiteX41" fmla="*/ 940832 w 940832"/>
                <a:gd name="connsiteY41" fmla="*/ 783908 h 936308"/>
                <a:gd name="connsiteX42" fmla="*/ 787480 w 940832"/>
                <a:gd name="connsiteY42" fmla="*/ 936308 h 936308"/>
                <a:gd name="connsiteX43" fmla="*/ 470297 w 940832"/>
                <a:gd name="connsiteY43" fmla="*/ 936308 h 936308"/>
                <a:gd name="connsiteX44" fmla="*/ 153114 w 940832"/>
                <a:gd name="connsiteY44" fmla="*/ 936308 h 936308"/>
                <a:gd name="connsiteX45" fmla="*/ 714 w 940832"/>
                <a:gd name="connsiteY45" fmla="*/ 784860 h 936308"/>
                <a:gd name="connsiteX46" fmla="*/ 714 w 940832"/>
                <a:gd name="connsiteY46" fmla="*/ 151448 h 936308"/>
                <a:gd name="connsiteX47" fmla="*/ 153114 w 940832"/>
                <a:gd name="connsiteY47" fmla="*/ 0 h 93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940832" h="936308">
                  <a:moveTo>
                    <a:pt x="677823" y="434340"/>
                  </a:moveTo>
                  <a:cubicBezTo>
                    <a:pt x="684847" y="435769"/>
                    <a:pt x="690324" y="440531"/>
                    <a:pt x="691276" y="454342"/>
                  </a:cubicBezTo>
                  <a:cubicBezTo>
                    <a:pt x="691276" y="523875"/>
                    <a:pt x="691276" y="592455"/>
                    <a:pt x="691276" y="661987"/>
                  </a:cubicBezTo>
                  <a:cubicBezTo>
                    <a:pt x="691276" y="682942"/>
                    <a:pt x="678894" y="691515"/>
                    <a:pt x="657939" y="691515"/>
                  </a:cubicBezTo>
                  <a:cubicBezTo>
                    <a:pt x="597932" y="691515"/>
                    <a:pt x="536972" y="691515"/>
                    <a:pt x="476964" y="691515"/>
                  </a:cubicBezTo>
                  <a:cubicBezTo>
                    <a:pt x="417909" y="691515"/>
                    <a:pt x="359807" y="691515"/>
                    <a:pt x="300751" y="691515"/>
                  </a:cubicBezTo>
                  <a:cubicBezTo>
                    <a:pt x="271224" y="691515"/>
                    <a:pt x="264557" y="684847"/>
                    <a:pt x="264557" y="656272"/>
                  </a:cubicBezTo>
                  <a:cubicBezTo>
                    <a:pt x="264557" y="590550"/>
                    <a:pt x="264557" y="525780"/>
                    <a:pt x="264557" y="460057"/>
                  </a:cubicBezTo>
                  <a:cubicBezTo>
                    <a:pt x="264557" y="451485"/>
                    <a:pt x="261699" y="440055"/>
                    <a:pt x="273129" y="437197"/>
                  </a:cubicBezTo>
                  <a:cubicBezTo>
                    <a:pt x="285511" y="434340"/>
                    <a:pt x="299799" y="432435"/>
                    <a:pt x="312182" y="438150"/>
                  </a:cubicBezTo>
                  <a:cubicBezTo>
                    <a:pt x="319801" y="441007"/>
                    <a:pt x="315991" y="450532"/>
                    <a:pt x="315039" y="456247"/>
                  </a:cubicBezTo>
                  <a:cubicBezTo>
                    <a:pt x="298847" y="545782"/>
                    <a:pt x="357901" y="612457"/>
                    <a:pt x="416957" y="634365"/>
                  </a:cubicBezTo>
                  <a:cubicBezTo>
                    <a:pt x="492204" y="661987"/>
                    <a:pt x="577929" y="634365"/>
                    <a:pt x="618886" y="568642"/>
                  </a:cubicBezTo>
                  <a:cubicBezTo>
                    <a:pt x="639841" y="534352"/>
                    <a:pt x="648414" y="497205"/>
                    <a:pt x="640794" y="457200"/>
                  </a:cubicBezTo>
                  <a:cubicBezTo>
                    <a:pt x="637936" y="443865"/>
                    <a:pt x="638889" y="433387"/>
                    <a:pt x="655082" y="434340"/>
                  </a:cubicBezTo>
                  <a:cubicBezTo>
                    <a:pt x="662226" y="434816"/>
                    <a:pt x="670798" y="432911"/>
                    <a:pt x="677823" y="434340"/>
                  </a:cubicBezTo>
                  <a:close/>
                  <a:moveTo>
                    <a:pt x="479821" y="370522"/>
                  </a:moveTo>
                  <a:cubicBezTo>
                    <a:pt x="540781" y="371475"/>
                    <a:pt x="588406" y="419100"/>
                    <a:pt x="588406" y="479107"/>
                  </a:cubicBezTo>
                  <a:cubicBezTo>
                    <a:pt x="588406" y="538162"/>
                    <a:pt x="537923" y="586740"/>
                    <a:pt x="477916" y="586740"/>
                  </a:cubicBezTo>
                  <a:cubicBezTo>
                    <a:pt x="417909" y="586740"/>
                    <a:pt x="367426" y="537210"/>
                    <a:pt x="367426" y="478155"/>
                  </a:cubicBezTo>
                  <a:cubicBezTo>
                    <a:pt x="367426" y="417195"/>
                    <a:pt x="416956" y="369570"/>
                    <a:pt x="479821" y="370522"/>
                  </a:cubicBezTo>
                  <a:close/>
                  <a:moveTo>
                    <a:pt x="628412" y="264795"/>
                  </a:moveTo>
                  <a:cubicBezTo>
                    <a:pt x="635080" y="264795"/>
                    <a:pt x="641747" y="264795"/>
                    <a:pt x="648414" y="264795"/>
                  </a:cubicBezTo>
                  <a:cubicBezTo>
                    <a:pt x="680799" y="265748"/>
                    <a:pt x="690324" y="276225"/>
                    <a:pt x="690324" y="308610"/>
                  </a:cubicBezTo>
                  <a:cubicBezTo>
                    <a:pt x="690324" y="312420"/>
                    <a:pt x="690324" y="316230"/>
                    <a:pt x="690324" y="320040"/>
                  </a:cubicBezTo>
                  <a:cubicBezTo>
                    <a:pt x="690324" y="376237"/>
                    <a:pt x="688420" y="378143"/>
                    <a:pt x="631270" y="378143"/>
                  </a:cubicBezTo>
                  <a:cubicBezTo>
                    <a:pt x="576024" y="378143"/>
                    <a:pt x="573167" y="374332"/>
                    <a:pt x="573167" y="320992"/>
                  </a:cubicBezTo>
                  <a:cubicBezTo>
                    <a:pt x="574120" y="271462"/>
                    <a:pt x="580787" y="264795"/>
                    <a:pt x="628412" y="264795"/>
                  </a:cubicBezTo>
                  <a:close/>
                  <a:moveTo>
                    <a:pt x="282654" y="212408"/>
                  </a:moveTo>
                  <a:cubicBezTo>
                    <a:pt x="234077" y="212408"/>
                    <a:pt x="207407" y="238125"/>
                    <a:pt x="207407" y="286703"/>
                  </a:cubicBezTo>
                  <a:cubicBezTo>
                    <a:pt x="207407" y="415290"/>
                    <a:pt x="207407" y="543878"/>
                    <a:pt x="207407" y="672465"/>
                  </a:cubicBezTo>
                  <a:cubicBezTo>
                    <a:pt x="207407" y="721043"/>
                    <a:pt x="233124" y="746760"/>
                    <a:pt x="281702" y="746760"/>
                  </a:cubicBezTo>
                  <a:cubicBezTo>
                    <a:pt x="346472" y="746760"/>
                    <a:pt x="411242" y="746760"/>
                    <a:pt x="476012" y="746760"/>
                  </a:cubicBezTo>
                  <a:cubicBezTo>
                    <a:pt x="540782" y="746760"/>
                    <a:pt x="605552" y="746760"/>
                    <a:pt x="670322" y="746760"/>
                  </a:cubicBezTo>
                  <a:cubicBezTo>
                    <a:pt x="720805" y="746760"/>
                    <a:pt x="745570" y="721043"/>
                    <a:pt x="745570" y="671513"/>
                  </a:cubicBezTo>
                  <a:cubicBezTo>
                    <a:pt x="745570" y="543878"/>
                    <a:pt x="745570" y="415290"/>
                    <a:pt x="745570" y="287655"/>
                  </a:cubicBezTo>
                  <a:cubicBezTo>
                    <a:pt x="745570" y="239078"/>
                    <a:pt x="718899" y="212408"/>
                    <a:pt x="671274" y="212408"/>
                  </a:cubicBezTo>
                  <a:cubicBezTo>
                    <a:pt x="541735" y="212408"/>
                    <a:pt x="412195" y="212408"/>
                    <a:pt x="282654" y="212408"/>
                  </a:cubicBezTo>
                  <a:close/>
                  <a:moveTo>
                    <a:pt x="153114" y="0"/>
                  </a:moveTo>
                  <a:cubicBezTo>
                    <a:pt x="365522" y="0"/>
                    <a:pt x="576977" y="0"/>
                    <a:pt x="789385" y="0"/>
                  </a:cubicBezTo>
                  <a:cubicBezTo>
                    <a:pt x="877967" y="0"/>
                    <a:pt x="939880" y="60960"/>
                    <a:pt x="939880" y="149543"/>
                  </a:cubicBezTo>
                  <a:cubicBezTo>
                    <a:pt x="939880" y="360998"/>
                    <a:pt x="939880" y="572453"/>
                    <a:pt x="940832" y="783908"/>
                  </a:cubicBezTo>
                  <a:cubicBezTo>
                    <a:pt x="939880" y="876300"/>
                    <a:pt x="878920" y="936308"/>
                    <a:pt x="787480" y="936308"/>
                  </a:cubicBezTo>
                  <a:cubicBezTo>
                    <a:pt x="681752" y="936308"/>
                    <a:pt x="576024" y="936308"/>
                    <a:pt x="470297" y="936308"/>
                  </a:cubicBezTo>
                  <a:cubicBezTo>
                    <a:pt x="364570" y="936308"/>
                    <a:pt x="258842" y="936308"/>
                    <a:pt x="153114" y="936308"/>
                  </a:cubicBezTo>
                  <a:cubicBezTo>
                    <a:pt x="62627" y="935355"/>
                    <a:pt x="714" y="874395"/>
                    <a:pt x="714" y="784860"/>
                  </a:cubicBezTo>
                  <a:cubicBezTo>
                    <a:pt x="-238" y="574358"/>
                    <a:pt x="-238" y="362903"/>
                    <a:pt x="714" y="151448"/>
                  </a:cubicBezTo>
                  <a:cubicBezTo>
                    <a:pt x="1667" y="60960"/>
                    <a:pt x="62627" y="0"/>
                    <a:pt x="153114" y="0"/>
                  </a:cubicBezTo>
                  <a:close/>
                </a:path>
              </a:pathLst>
            </a:custGeom>
            <a:solidFill>
              <a:srgbClr val="C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Rounded Rectangle 8">
              <a:extLst>
                <a:ext uri="{FF2B5EF4-FFF2-40B4-BE49-F238E27FC236}">
                  <a16:creationId xmlns:a16="http://schemas.microsoft.com/office/drawing/2014/main" id="{17F481AE-9A34-4EAD-9AB8-07644FB59DBF}"/>
                </a:ext>
              </a:extLst>
            </p:cNvPr>
            <p:cNvSpPr/>
            <p:nvPr/>
          </p:nvSpPr>
          <p:spPr>
            <a:xfrm>
              <a:off x="842871" y="2499325"/>
              <a:ext cx="507527" cy="516926"/>
            </a:xfrm>
            <a:custGeom>
              <a:avLst/>
              <a:gdLst/>
              <a:ahLst/>
              <a:cxnLst/>
              <a:rect l="l" t="t" r="r" b="b"/>
              <a:pathLst>
                <a:path w="3888432" h="3960440">
                  <a:moveTo>
                    <a:pt x="554477" y="1512168"/>
                  </a:moveTo>
                  <a:lnTo>
                    <a:pt x="554477" y="3312368"/>
                  </a:lnTo>
                  <a:lnTo>
                    <a:pt x="1201638" y="3312368"/>
                  </a:lnTo>
                  <a:lnTo>
                    <a:pt x="1201638" y="1512168"/>
                  </a:lnTo>
                  <a:close/>
                  <a:moveTo>
                    <a:pt x="2688485" y="1475633"/>
                  </a:moveTo>
                  <a:cubicBezTo>
                    <a:pt x="2399554" y="1478429"/>
                    <a:pt x="2281670" y="1553418"/>
                    <a:pt x="2136833" y="1663036"/>
                  </a:cubicBezTo>
                  <a:lnTo>
                    <a:pt x="2136833" y="1510185"/>
                  </a:lnTo>
                  <a:lnTo>
                    <a:pt x="1489672" y="1510185"/>
                  </a:lnTo>
                  <a:lnTo>
                    <a:pt x="1489672" y="3310385"/>
                  </a:lnTo>
                  <a:lnTo>
                    <a:pt x="2136833" y="3310385"/>
                  </a:lnTo>
                  <a:lnTo>
                    <a:pt x="2136833" y="2084121"/>
                  </a:lnTo>
                  <a:cubicBezTo>
                    <a:pt x="2259735" y="1821652"/>
                    <a:pt x="2668986" y="1938990"/>
                    <a:pt x="2673919" y="2138897"/>
                  </a:cubicBezTo>
                  <a:lnTo>
                    <a:pt x="2679688" y="3312366"/>
                  </a:lnTo>
                  <a:lnTo>
                    <a:pt x="3326849" y="3312366"/>
                  </a:lnTo>
                  <a:cubicBezTo>
                    <a:pt x="3329155" y="2917782"/>
                    <a:pt x="3331462" y="2523197"/>
                    <a:pt x="3333768" y="2128613"/>
                  </a:cubicBezTo>
                  <a:cubicBezTo>
                    <a:pt x="3339026" y="1942962"/>
                    <a:pt x="3235101" y="1504458"/>
                    <a:pt x="2840340" y="1479943"/>
                  </a:cubicBezTo>
                  <a:cubicBezTo>
                    <a:pt x="2784850" y="1476574"/>
                    <a:pt x="2734498" y="1475188"/>
                    <a:pt x="2688485" y="1475633"/>
                  </a:cubicBezTo>
                  <a:close/>
                  <a:moveTo>
                    <a:pt x="878058" y="648072"/>
                  </a:moveTo>
                  <a:cubicBezTo>
                    <a:pt x="699349" y="648072"/>
                    <a:pt x="554477" y="792944"/>
                    <a:pt x="554477" y="971653"/>
                  </a:cubicBezTo>
                  <a:cubicBezTo>
                    <a:pt x="554477" y="1150362"/>
                    <a:pt x="699349" y="1295234"/>
                    <a:pt x="878058" y="1295234"/>
                  </a:cubicBezTo>
                  <a:cubicBezTo>
                    <a:pt x="1056767" y="1295234"/>
                    <a:pt x="1201639" y="1150362"/>
                    <a:pt x="1201639" y="971653"/>
                  </a:cubicBezTo>
                  <a:cubicBezTo>
                    <a:pt x="1201639" y="792944"/>
                    <a:pt x="1056767" y="648072"/>
                    <a:pt x="878058" y="648072"/>
                  </a:cubicBezTo>
                  <a:close/>
                  <a:moveTo>
                    <a:pt x="333511" y="0"/>
                  </a:moveTo>
                  <a:lnTo>
                    <a:pt x="3554921" y="0"/>
                  </a:lnTo>
                  <a:cubicBezTo>
                    <a:pt x="3739114" y="0"/>
                    <a:pt x="3888432" y="149318"/>
                    <a:pt x="3888432" y="333511"/>
                  </a:cubicBezTo>
                  <a:lnTo>
                    <a:pt x="3888432" y="3626929"/>
                  </a:lnTo>
                  <a:cubicBezTo>
                    <a:pt x="3888432" y="3811122"/>
                    <a:pt x="3739114" y="3960440"/>
                    <a:pt x="3554921" y="3960440"/>
                  </a:cubicBezTo>
                  <a:lnTo>
                    <a:pt x="333511" y="3960440"/>
                  </a:lnTo>
                  <a:cubicBezTo>
                    <a:pt x="149318" y="3960440"/>
                    <a:pt x="0" y="3811122"/>
                    <a:pt x="0" y="3626929"/>
                  </a:cubicBezTo>
                  <a:lnTo>
                    <a:pt x="0" y="333511"/>
                  </a:lnTo>
                  <a:cubicBezTo>
                    <a:pt x="0" y="149318"/>
                    <a:pt x="149318" y="0"/>
                    <a:pt x="333511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2">
              <a:extLst>
                <a:ext uri="{FF2B5EF4-FFF2-40B4-BE49-F238E27FC236}">
                  <a16:creationId xmlns:a16="http://schemas.microsoft.com/office/drawing/2014/main" id="{9F11F3AB-6774-4F6F-9FF0-0F00CF8A7511}"/>
                </a:ext>
              </a:extLst>
            </p:cNvPr>
            <p:cNvSpPr/>
            <p:nvPr/>
          </p:nvSpPr>
          <p:spPr>
            <a:xfrm>
              <a:off x="838200" y="3370054"/>
              <a:ext cx="516870" cy="516869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784484" y="2487854"/>
                  </a:moveTo>
                  <a:cubicBezTo>
                    <a:pt x="2774989" y="2487391"/>
                    <a:pt x="2765365" y="2488860"/>
                    <a:pt x="2756439" y="2492301"/>
                  </a:cubicBezTo>
                  <a:cubicBezTo>
                    <a:pt x="2734854" y="2500620"/>
                    <a:pt x="2720969" y="2519027"/>
                    <a:pt x="2720969" y="2539323"/>
                  </a:cubicBezTo>
                  <a:lnTo>
                    <a:pt x="2718062" y="2539323"/>
                  </a:lnTo>
                  <a:lnTo>
                    <a:pt x="2718062" y="2636901"/>
                  </a:lnTo>
                  <a:lnTo>
                    <a:pt x="2844095" y="2636901"/>
                  </a:lnTo>
                  <a:lnTo>
                    <a:pt x="2844095" y="2547101"/>
                  </a:lnTo>
                  <a:lnTo>
                    <a:pt x="2840575" y="2546667"/>
                  </a:lnTo>
                  <a:cubicBezTo>
                    <a:pt x="2844038" y="2526031"/>
                    <a:pt x="2832667" y="2505637"/>
                    <a:pt x="2811763" y="2494994"/>
                  </a:cubicBezTo>
                  <a:cubicBezTo>
                    <a:pt x="2803348" y="2490709"/>
                    <a:pt x="2793980" y="2488316"/>
                    <a:pt x="2784484" y="2487854"/>
                  </a:cubicBezTo>
                  <a:close/>
                  <a:moveTo>
                    <a:pt x="2218919" y="2459568"/>
                  </a:moveTo>
                  <a:cubicBezTo>
                    <a:pt x="2198232" y="2462191"/>
                    <a:pt x="2177586" y="2476073"/>
                    <a:pt x="2165645" y="2505359"/>
                  </a:cubicBezTo>
                  <a:lnTo>
                    <a:pt x="2165645" y="2981896"/>
                  </a:lnTo>
                  <a:cubicBezTo>
                    <a:pt x="2176061" y="3034481"/>
                    <a:pt x="2243614" y="3053730"/>
                    <a:pt x="2282578" y="2996778"/>
                  </a:cubicBezTo>
                  <a:lnTo>
                    <a:pt x="2282578" y="2521099"/>
                  </a:lnTo>
                  <a:cubicBezTo>
                    <a:pt x="2287988" y="2482101"/>
                    <a:pt x="2253397" y="2455196"/>
                    <a:pt x="2218919" y="2459568"/>
                  </a:cubicBezTo>
                  <a:close/>
                  <a:moveTo>
                    <a:pt x="1724507" y="2341658"/>
                  </a:moveTo>
                  <a:lnTo>
                    <a:pt x="1886507" y="2341658"/>
                  </a:lnTo>
                  <a:lnTo>
                    <a:pt x="1886507" y="3157984"/>
                  </a:lnTo>
                  <a:lnTo>
                    <a:pt x="1724507" y="3157984"/>
                  </a:lnTo>
                  <a:lnTo>
                    <a:pt x="1724507" y="3071637"/>
                  </a:lnTo>
                  <a:cubicBezTo>
                    <a:pt x="1508936" y="3302583"/>
                    <a:pt x="1432071" y="3083964"/>
                    <a:pt x="1448980" y="3019402"/>
                  </a:cubicBezTo>
                  <a:cubicBezTo>
                    <a:pt x="1449173" y="3019371"/>
                    <a:pt x="1449367" y="3019341"/>
                    <a:pt x="1449560" y="3019310"/>
                  </a:cubicBezTo>
                  <a:lnTo>
                    <a:pt x="1449560" y="2341867"/>
                  </a:lnTo>
                  <a:lnTo>
                    <a:pt x="1611560" y="2341867"/>
                  </a:lnTo>
                  <a:lnTo>
                    <a:pt x="1611560" y="3005106"/>
                  </a:lnTo>
                  <a:cubicBezTo>
                    <a:pt x="1619060" y="3048622"/>
                    <a:pt x="1686890" y="2980715"/>
                    <a:pt x="1724507" y="2960399"/>
                  </a:cubicBezTo>
                  <a:close/>
                  <a:moveTo>
                    <a:pt x="2794634" y="2323257"/>
                  </a:moveTo>
                  <a:cubicBezTo>
                    <a:pt x="2833672" y="2325523"/>
                    <a:pt x="2872097" y="2337568"/>
                    <a:pt x="2905793" y="2359152"/>
                  </a:cubicBezTo>
                  <a:cubicBezTo>
                    <a:pt x="2968205" y="2399130"/>
                    <a:pt x="3005231" y="2465918"/>
                    <a:pt x="3003877" y="2536796"/>
                  </a:cubicBezTo>
                  <a:lnTo>
                    <a:pt x="3006095" y="2536796"/>
                  </a:lnTo>
                  <a:lnTo>
                    <a:pt x="3006095" y="2785572"/>
                  </a:lnTo>
                  <a:lnTo>
                    <a:pt x="2925095" y="2785572"/>
                  </a:lnTo>
                  <a:lnTo>
                    <a:pt x="2844095" y="2785572"/>
                  </a:lnTo>
                  <a:lnTo>
                    <a:pt x="2718062" y="2785572"/>
                  </a:lnTo>
                  <a:lnTo>
                    <a:pt x="2718062" y="2967727"/>
                  </a:lnTo>
                  <a:lnTo>
                    <a:pt x="2721583" y="2968162"/>
                  </a:lnTo>
                  <a:cubicBezTo>
                    <a:pt x="2718120" y="2988798"/>
                    <a:pt x="2729491" y="3009192"/>
                    <a:pt x="2750395" y="3019835"/>
                  </a:cubicBezTo>
                  <a:cubicBezTo>
                    <a:pt x="2767225" y="3028404"/>
                    <a:pt x="2787866" y="3029409"/>
                    <a:pt x="2805719" y="3022528"/>
                  </a:cubicBezTo>
                  <a:cubicBezTo>
                    <a:pt x="2827304" y="3014209"/>
                    <a:pt x="2841189" y="2995802"/>
                    <a:pt x="2841189" y="2975506"/>
                  </a:cubicBezTo>
                  <a:lnTo>
                    <a:pt x="2843676" y="2975506"/>
                  </a:lnTo>
                  <a:lnTo>
                    <a:pt x="2843676" y="2857044"/>
                  </a:lnTo>
                  <a:lnTo>
                    <a:pt x="3005676" y="2857044"/>
                  </a:lnTo>
                  <a:lnTo>
                    <a:pt x="3005676" y="2975506"/>
                  </a:lnTo>
                  <a:lnTo>
                    <a:pt x="3006096" y="2975506"/>
                  </a:lnTo>
                  <a:lnTo>
                    <a:pt x="3005676" y="2978387"/>
                  </a:lnTo>
                  <a:lnTo>
                    <a:pt x="3005676" y="2981431"/>
                  </a:lnTo>
                  <a:lnTo>
                    <a:pt x="3005233" y="2981431"/>
                  </a:lnTo>
                  <a:cubicBezTo>
                    <a:pt x="3003752" y="3060853"/>
                    <a:pt x="2956391" y="3132900"/>
                    <a:pt x="2882363" y="3168797"/>
                  </a:cubicBezTo>
                  <a:cubicBezTo>
                    <a:pt x="2810063" y="3203855"/>
                    <a:pt x="2723757" y="3198845"/>
                    <a:pt x="2656365" y="3155677"/>
                  </a:cubicBezTo>
                  <a:cubicBezTo>
                    <a:pt x="2604277" y="3122312"/>
                    <a:pt x="2569872" y="3070275"/>
                    <a:pt x="2559993" y="3012681"/>
                  </a:cubicBezTo>
                  <a:lnTo>
                    <a:pt x="2556062" y="3012681"/>
                  </a:lnTo>
                  <a:lnTo>
                    <a:pt x="2556062" y="2539323"/>
                  </a:lnTo>
                  <a:cubicBezTo>
                    <a:pt x="2556062" y="2457588"/>
                    <a:pt x="2603922" y="2382823"/>
                    <a:pt x="2679795" y="2346032"/>
                  </a:cubicBezTo>
                  <a:cubicBezTo>
                    <a:pt x="2715945" y="2328503"/>
                    <a:pt x="2755596" y="2320991"/>
                    <a:pt x="2794634" y="2323257"/>
                  </a:cubicBezTo>
                  <a:close/>
                  <a:moveTo>
                    <a:pt x="921754" y="2059382"/>
                  </a:moveTo>
                  <a:lnTo>
                    <a:pt x="1461754" y="2059382"/>
                  </a:lnTo>
                  <a:lnTo>
                    <a:pt x="1461754" y="2221382"/>
                  </a:lnTo>
                  <a:lnTo>
                    <a:pt x="1263754" y="2221382"/>
                  </a:lnTo>
                  <a:lnTo>
                    <a:pt x="1263754" y="3160488"/>
                  </a:lnTo>
                  <a:lnTo>
                    <a:pt x="1101754" y="3160488"/>
                  </a:lnTo>
                  <a:lnTo>
                    <a:pt x="1101754" y="2221382"/>
                  </a:lnTo>
                  <a:lnTo>
                    <a:pt x="921754" y="2221382"/>
                  </a:lnTo>
                  <a:close/>
                  <a:moveTo>
                    <a:pt x="2003645" y="2056877"/>
                  </a:moveTo>
                  <a:lnTo>
                    <a:pt x="2165645" y="2056877"/>
                  </a:lnTo>
                  <a:lnTo>
                    <a:pt x="2165645" y="2406047"/>
                  </a:lnTo>
                  <a:cubicBezTo>
                    <a:pt x="2295483" y="2259477"/>
                    <a:pt x="2455251" y="2328666"/>
                    <a:pt x="2444578" y="2520484"/>
                  </a:cubicBezTo>
                  <a:cubicBezTo>
                    <a:pt x="2454106" y="2682617"/>
                    <a:pt x="2444578" y="2839987"/>
                    <a:pt x="2444578" y="2999738"/>
                  </a:cubicBezTo>
                  <a:cubicBezTo>
                    <a:pt x="2437328" y="3271827"/>
                    <a:pt x="2180048" y="3158151"/>
                    <a:pt x="2165645" y="3094482"/>
                  </a:cubicBezTo>
                  <a:lnTo>
                    <a:pt x="2165645" y="3157983"/>
                  </a:lnTo>
                  <a:lnTo>
                    <a:pt x="2003645" y="3157983"/>
                  </a:lnTo>
                  <a:close/>
                  <a:moveTo>
                    <a:pt x="1082145" y="1835984"/>
                  </a:moveTo>
                  <a:cubicBezTo>
                    <a:pt x="901872" y="1835984"/>
                    <a:pt x="755732" y="1982124"/>
                    <a:pt x="755732" y="2162397"/>
                  </a:cubicBezTo>
                  <a:lnTo>
                    <a:pt x="755732" y="3086444"/>
                  </a:lnTo>
                  <a:cubicBezTo>
                    <a:pt x="755732" y="3266717"/>
                    <a:pt x="901872" y="3412857"/>
                    <a:pt x="1082145" y="3412857"/>
                  </a:cubicBezTo>
                  <a:lnTo>
                    <a:pt x="2845706" y="3412857"/>
                  </a:lnTo>
                  <a:cubicBezTo>
                    <a:pt x="3025979" y="3412857"/>
                    <a:pt x="3172119" y="3266717"/>
                    <a:pt x="3172119" y="3086444"/>
                  </a:cubicBezTo>
                  <a:lnTo>
                    <a:pt x="3172119" y="2162397"/>
                  </a:lnTo>
                  <a:cubicBezTo>
                    <a:pt x="3172119" y="1982124"/>
                    <a:pt x="3025979" y="1835984"/>
                    <a:pt x="2845706" y="1835984"/>
                  </a:cubicBezTo>
                  <a:close/>
                  <a:moveTo>
                    <a:pt x="1918669" y="998231"/>
                  </a:moveTo>
                  <a:cubicBezTo>
                    <a:pt x="1949783" y="998231"/>
                    <a:pt x="1975005" y="1022442"/>
                    <a:pt x="1975005" y="1052309"/>
                  </a:cubicBezTo>
                  <a:cubicBezTo>
                    <a:pt x="1975005" y="1200582"/>
                    <a:pt x="1975004" y="1348856"/>
                    <a:pt x="1975004" y="1497129"/>
                  </a:cubicBezTo>
                  <a:cubicBezTo>
                    <a:pt x="1975004" y="1526996"/>
                    <a:pt x="1949782" y="1551207"/>
                    <a:pt x="1918668" y="1551207"/>
                  </a:cubicBezTo>
                  <a:lnTo>
                    <a:pt x="1918669" y="1551206"/>
                  </a:lnTo>
                  <a:cubicBezTo>
                    <a:pt x="1887555" y="1551206"/>
                    <a:pt x="1862333" y="1526995"/>
                    <a:pt x="1862333" y="1497128"/>
                  </a:cubicBezTo>
                  <a:lnTo>
                    <a:pt x="1862333" y="1052309"/>
                  </a:lnTo>
                  <a:cubicBezTo>
                    <a:pt x="1862333" y="1022442"/>
                    <a:pt x="1887555" y="998231"/>
                    <a:pt x="1918669" y="998231"/>
                  </a:cubicBezTo>
                  <a:close/>
                  <a:moveTo>
                    <a:pt x="2539373" y="865097"/>
                  </a:moveTo>
                  <a:lnTo>
                    <a:pt x="2539373" y="1483838"/>
                  </a:lnTo>
                  <a:cubicBezTo>
                    <a:pt x="2501756" y="1504154"/>
                    <a:pt x="2433926" y="1572061"/>
                    <a:pt x="2426426" y="1528545"/>
                  </a:cubicBezTo>
                  <a:lnTo>
                    <a:pt x="2426426" y="865306"/>
                  </a:lnTo>
                  <a:lnTo>
                    <a:pt x="2264426" y="865306"/>
                  </a:lnTo>
                  <a:lnTo>
                    <a:pt x="2264426" y="1542749"/>
                  </a:lnTo>
                  <a:cubicBezTo>
                    <a:pt x="2264233" y="1542780"/>
                    <a:pt x="2264039" y="1542810"/>
                    <a:pt x="2263846" y="1542841"/>
                  </a:cubicBezTo>
                  <a:cubicBezTo>
                    <a:pt x="2246937" y="1607403"/>
                    <a:pt x="2323802" y="1826022"/>
                    <a:pt x="2539373" y="1595076"/>
                  </a:cubicBezTo>
                  <a:lnTo>
                    <a:pt x="2539373" y="1681423"/>
                  </a:lnTo>
                  <a:lnTo>
                    <a:pt x="2701373" y="1681423"/>
                  </a:lnTo>
                  <a:lnTo>
                    <a:pt x="2701373" y="865097"/>
                  </a:lnTo>
                  <a:close/>
                  <a:moveTo>
                    <a:pt x="1918668" y="840143"/>
                  </a:moveTo>
                  <a:cubicBezTo>
                    <a:pt x="1799361" y="840143"/>
                    <a:pt x="1702644" y="932984"/>
                    <a:pt x="1702644" y="1047509"/>
                  </a:cubicBezTo>
                  <a:lnTo>
                    <a:pt x="1702644" y="1501930"/>
                  </a:lnTo>
                  <a:cubicBezTo>
                    <a:pt x="1702644" y="1616455"/>
                    <a:pt x="1799361" y="1709295"/>
                    <a:pt x="1918668" y="1709295"/>
                  </a:cubicBezTo>
                  <a:cubicBezTo>
                    <a:pt x="2037975" y="1709295"/>
                    <a:pt x="2134692" y="1616455"/>
                    <a:pt x="2134692" y="1501930"/>
                  </a:cubicBezTo>
                  <a:lnTo>
                    <a:pt x="2134692" y="1047509"/>
                  </a:lnTo>
                  <a:cubicBezTo>
                    <a:pt x="2134692" y="932984"/>
                    <a:pt x="2037975" y="840143"/>
                    <a:pt x="1918668" y="840143"/>
                  </a:cubicBezTo>
                  <a:close/>
                  <a:moveTo>
                    <a:pt x="1544554" y="609793"/>
                  </a:moveTo>
                  <a:lnTo>
                    <a:pt x="1425758" y="1008757"/>
                  </a:lnTo>
                  <a:lnTo>
                    <a:pt x="1311048" y="623516"/>
                  </a:lnTo>
                  <a:lnTo>
                    <a:pt x="1152958" y="623516"/>
                  </a:lnTo>
                  <a:lnTo>
                    <a:pt x="1345929" y="1271588"/>
                  </a:lnTo>
                  <a:lnTo>
                    <a:pt x="1347249" y="1271588"/>
                  </a:lnTo>
                  <a:lnTo>
                    <a:pt x="1347249" y="1698532"/>
                  </a:lnTo>
                  <a:lnTo>
                    <a:pt x="1509249" y="1698532"/>
                  </a:lnTo>
                  <a:lnTo>
                    <a:pt x="1509249" y="1257865"/>
                  </a:lnTo>
                  <a:lnTo>
                    <a:pt x="1509673" y="1257865"/>
                  </a:lnTo>
                  <a:lnTo>
                    <a:pt x="1702644" y="609793"/>
                  </a:ln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2422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D7309-EAE5-40D9-A824-8569FDA0A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34" y="170852"/>
            <a:ext cx="10515600" cy="936980"/>
          </a:xfrm>
        </p:spPr>
        <p:txBody>
          <a:bodyPr/>
          <a:lstStyle/>
          <a:p>
            <a:r>
              <a:rPr lang="en-US" dirty="0"/>
              <a:t>Followers evolution on each social media</a:t>
            </a: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B4DE2325-5290-4D2B-9A6B-0BC6E29DCBA1}"/>
              </a:ext>
            </a:extLst>
          </p:cNvPr>
          <p:cNvSpPr/>
          <p:nvPr/>
        </p:nvSpPr>
        <p:spPr>
          <a:xfrm>
            <a:off x="289142" y="257916"/>
            <a:ext cx="581248" cy="58124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105DDE8-C432-47E3-8442-28CA723E4B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6687600"/>
              </p:ext>
            </p:extLst>
          </p:nvPr>
        </p:nvGraphicFramePr>
        <p:xfrm>
          <a:off x="597877" y="1314497"/>
          <a:ext cx="10656481" cy="5117124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670538">
                  <a:extLst>
                    <a:ext uri="{9D8B030D-6E8A-4147-A177-3AD203B41FA5}">
                      <a16:colId xmlns:a16="http://schemas.microsoft.com/office/drawing/2014/main" val="3796896984"/>
                    </a:ext>
                  </a:extLst>
                </a:gridCol>
                <a:gridCol w="2377327">
                  <a:extLst>
                    <a:ext uri="{9D8B030D-6E8A-4147-A177-3AD203B41FA5}">
                      <a16:colId xmlns:a16="http://schemas.microsoft.com/office/drawing/2014/main" val="4040065786"/>
                    </a:ext>
                  </a:extLst>
                </a:gridCol>
                <a:gridCol w="2827720">
                  <a:extLst>
                    <a:ext uri="{9D8B030D-6E8A-4147-A177-3AD203B41FA5}">
                      <a16:colId xmlns:a16="http://schemas.microsoft.com/office/drawing/2014/main" val="238329474"/>
                    </a:ext>
                  </a:extLst>
                </a:gridCol>
                <a:gridCol w="1670538">
                  <a:extLst>
                    <a:ext uri="{9D8B030D-6E8A-4147-A177-3AD203B41FA5}">
                      <a16:colId xmlns:a16="http://schemas.microsoft.com/office/drawing/2014/main" val="120778161"/>
                    </a:ext>
                  </a:extLst>
                </a:gridCol>
                <a:gridCol w="2110358">
                  <a:extLst>
                    <a:ext uri="{9D8B030D-6E8A-4147-A177-3AD203B41FA5}">
                      <a16:colId xmlns:a16="http://schemas.microsoft.com/office/drawing/2014/main" val="278465211"/>
                    </a:ext>
                  </a:extLst>
                </a:gridCol>
              </a:tblGrid>
              <a:tr h="85285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Social media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Last week (W4)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Current week (W5)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evolution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Target (W25)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7144596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1399</a:t>
                      </a:r>
                    </a:p>
                    <a:p>
                      <a:pPr algn="ctr"/>
                      <a:r>
                        <a:rPr lang="en-US" sz="2000" dirty="0"/>
                        <a:t>(1374 likes)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+ 0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5909708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00B050"/>
                          </a:solidFill>
                        </a:rPr>
                        <a:t>+ 3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1054474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60 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12 557 </a:t>
                      </a:r>
                      <a:r>
                        <a:rPr lang="en-US" sz="2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vues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60 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12 557 </a:t>
                      </a:r>
                      <a:r>
                        <a:rPr lang="en-US" sz="2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vues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+ 0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025098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422</a:t>
                      </a:r>
                    </a:p>
                    <a:p>
                      <a:pPr algn="ctr"/>
                      <a:r>
                        <a:rPr lang="en-US" sz="2000" dirty="0"/>
                        <a:t>(88 </a:t>
                      </a:r>
                      <a:r>
                        <a:rPr lang="en-US" sz="2000" dirty="0" err="1"/>
                        <a:t>publi</a:t>
                      </a:r>
                      <a:r>
                        <a:rPr lang="en-US" sz="2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428</a:t>
                      </a:r>
                    </a:p>
                    <a:p>
                      <a:pPr algn="ctr"/>
                      <a:r>
                        <a:rPr lang="en-US" sz="2000" dirty="0"/>
                        <a:t>(89 </a:t>
                      </a:r>
                      <a:r>
                        <a:rPr lang="en-US" sz="2000" dirty="0" err="1"/>
                        <a:t>publi</a:t>
                      </a:r>
                      <a:r>
                        <a:rPr lang="en-US" sz="2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00B050"/>
                          </a:solidFill>
                        </a:rPr>
                        <a:t>+ 6</a:t>
                      </a:r>
                    </a:p>
                    <a:p>
                      <a:pPr algn="ctr"/>
                      <a:r>
                        <a:rPr lang="en-US" sz="2000" dirty="0"/>
                        <a:t>(+1 </a:t>
                      </a:r>
                      <a:r>
                        <a:rPr lang="en-US" sz="2000" dirty="0" err="1"/>
                        <a:t>publi</a:t>
                      </a:r>
                      <a:r>
                        <a:rPr lang="en-US" sz="2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0897633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+ 0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9098757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E5728D30-07D1-4F07-B61E-F2DE9E69CBB9}"/>
              </a:ext>
            </a:extLst>
          </p:cNvPr>
          <p:cNvGrpSpPr/>
          <p:nvPr/>
        </p:nvGrpSpPr>
        <p:grpSpPr>
          <a:xfrm>
            <a:off x="1237973" y="2356339"/>
            <a:ext cx="526328" cy="3915562"/>
            <a:chOff x="838200" y="1690688"/>
            <a:chExt cx="526328" cy="3915562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1988CBB-8E9B-49B2-A3F0-5910FE707589}"/>
                </a:ext>
              </a:extLst>
            </p:cNvPr>
            <p:cNvSpPr/>
            <p:nvPr/>
          </p:nvSpPr>
          <p:spPr>
            <a:xfrm>
              <a:off x="838200" y="1690688"/>
              <a:ext cx="516870" cy="516870"/>
            </a:xfrm>
            <a:custGeom>
              <a:avLst/>
              <a:gdLst>
                <a:gd name="connsiteX0" fmla="*/ 0 w 923925"/>
                <a:gd name="connsiteY0" fmla="*/ 462915 h 923925"/>
                <a:gd name="connsiteX1" fmla="*/ 0 w 923925"/>
                <a:gd name="connsiteY1" fmla="*/ 148590 h 923925"/>
                <a:gd name="connsiteX2" fmla="*/ 148590 w 923925"/>
                <a:gd name="connsiteY2" fmla="*/ 0 h 923925"/>
                <a:gd name="connsiteX3" fmla="*/ 778193 w 923925"/>
                <a:gd name="connsiteY3" fmla="*/ 0 h 923925"/>
                <a:gd name="connsiteX4" fmla="*/ 925830 w 923925"/>
                <a:gd name="connsiteY4" fmla="*/ 145733 h 923925"/>
                <a:gd name="connsiteX5" fmla="*/ 925830 w 923925"/>
                <a:gd name="connsiteY5" fmla="*/ 779145 h 923925"/>
                <a:gd name="connsiteX6" fmla="*/ 780097 w 923925"/>
                <a:gd name="connsiteY6" fmla="*/ 924878 h 923925"/>
                <a:gd name="connsiteX7" fmla="*/ 146685 w 923925"/>
                <a:gd name="connsiteY7" fmla="*/ 924878 h 923925"/>
                <a:gd name="connsiteX8" fmla="*/ 953 w 923925"/>
                <a:gd name="connsiteY8" fmla="*/ 777240 h 923925"/>
                <a:gd name="connsiteX9" fmla="*/ 0 w 923925"/>
                <a:gd name="connsiteY9" fmla="*/ 462915 h 923925"/>
                <a:gd name="connsiteX10" fmla="*/ 493395 w 923925"/>
                <a:gd name="connsiteY10" fmla="*/ 678180 h 923925"/>
                <a:gd name="connsiteX11" fmla="*/ 493395 w 923925"/>
                <a:gd name="connsiteY11" fmla="*/ 799147 h 923925"/>
                <a:gd name="connsiteX12" fmla="*/ 521970 w 923925"/>
                <a:gd name="connsiteY12" fmla="*/ 826770 h 923925"/>
                <a:gd name="connsiteX13" fmla="*/ 578168 w 923925"/>
                <a:gd name="connsiteY13" fmla="*/ 826770 h 923925"/>
                <a:gd name="connsiteX14" fmla="*/ 608647 w 923925"/>
                <a:gd name="connsiteY14" fmla="*/ 797243 h 923925"/>
                <a:gd name="connsiteX15" fmla="*/ 608647 w 923925"/>
                <a:gd name="connsiteY15" fmla="*/ 561022 h 923925"/>
                <a:gd name="connsiteX16" fmla="*/ 639128 w 923925"/>
                <a:gd name="connsiteY16" fmla="*/ 531495 h 923925"/>
                <a:gd name="connsiteX17" fmla="*/ 685800 w 923925"/>
                <a:gd name="connsiteY17" fmla="*/ 531495 h 923925"/>
                <a:gd name="connsiteX18" fmla="*/ 710565 w 923925"/>
                <a:gd name="connsiteY18" fmla="*/ 510540 h 923925"/>
                <a:gd name="connsiteX19" fmla="*/ 720090 w 923925"/>
                <a:gd name="connsiteY19" fmla="*/ 440055 h 923925"/>
                <a:gd name="connsiteX20" fmla="*/ 703897 w 923925"/>
                <a:gd name="connsiteY20" fmla="*/ 421958 h 923925"/>
                <a:gd name="connsiteX21" fmla="*/ 634365 w 923925"/>
                <a:gd name="connsiteY21" fmla="*/ 421958 h 923925"/>
                <a:gd name="connsiteX22" fmla="*/ 607695 w 923925"/>
                <a:gd name="connsiteY22" fmla="*/ 394335 h 923925"/>
                <a:gd name="connsiteX23" fmla="*/ 607695 w 923925"/>
                <a:gd name="connsiteY23" fmla="*/ 340995 h 923925"/>
                <a:gd name="connsiteX24" fmla="*/ 658178 w 923925"/>
                <a:gd name="connsiteY24" fmla="*/ 286703 h 923925"/>
                <a:gd name="connsiteX25" fmla="*/ 702945 w 923925"/>
                <a:gd name="connsiteY25" fmla="*/ 286703 h 923925"/>
                <a:gd name="connsiteX26" fmla="*/ 724853 w 923925"/>
                <a:gd name="connsiteY26" fmla="*/ 266700 h 923925"/>
                <a:gd name="connsiteX27" fmla="*/ 724853 w 923925"/>
                <a:gd name="connsiteY27" fmla="*/ 208597 h 923925"/>
                <a:gd name="connsiteX28" fmla="*/ 703897 w 923925"/>
                <a:gd name="connsiteY28" fmla="*/ 186690 h 923925"/>
                <a:gd name="connsiteX29" fmla="*/ 617220 w 923925"/>
                <a:gd name="connsiteY29" fmla="*/ 186690 h 923925"/>
                <a:gd name="connsiteX30" fmla="*/ 499110 w 923925"/>
                <a:gd name="connsiteY30" fmla="*/ 290513 h 923925"/>
                <a:gd name="connsiteX31" fmla="*/ 495300 w 923925"/>
                <a:gd name="connsiteY31" fmla="*/ 399097 h 923925"/>
                <a:gd name="connsiteX32" fmla="*/ 471488 w 923925"/>
                <a:gd name="connsiteY32" fmla="*/ 422910 h 923925"/>
                <a:gd name="connsiteX33" fmla="*/ 411480 w 923925"/>
                <a:gd name="connsiteY33" fmla="*/ 422910 h 923925"/>
                <a:gd name="connsiteX34" fmla="*/ 395288 w 923925"/>
                <a:gd name="connsiteY34" fmla="*/ 438150 h 923925"/>
                <a:gd name="connsiteX35" fmla="*/ 395288 w 923925"/>
                <a:gd name="connsiteY35" fmla="*/ 511492 h 923925"/>
                <a:gd name="connsiteX36" fmla="*/ 417195 w 923925"/>
                <a:gd name="connsiteY36" fmla="*/ 532447 h 923925"/>
                <a:gd name="connsiteX37" fmla="*/ 470535 w 923925"/>
                <a:gd name="connsiteY37" fmla="*/ 532447 h 923925"/>
                <a:gd name="connsiteX38" fmla="*/ 495300 w 923925"/>
                <a:gd name="connsiteY38" fmla="*/ 557213 h 923925"/>
                <a:gd name="connsiteX39" fmla="*/ 493395 w 923925"/>
                <a:gd name="connsiteY39" fmla="*/ 678180 h 92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23925" h="923925">
                  <a:moveTo>
                    <a:pt x="0" y="462915"/>
                  </a:moveTo>
                  <a:cubicBezTo>
                    <a:pt x="0" y="358140"/>
                    <a:pt x="0" y="253365"/>
                    <a:pt x="0" y="148590"/>
                  </a:cubicBezTo>
                  <a:cubicBezTo>
                    <a:pt x="0" y="60008"/>
                    <a:pt x="60008" y="0"/>
                    <a:pt x="148590" y="0"/>
                  </a:cubicBezTo>
                  <a:cubicBezTo>
                    <a:pt x="358140" y="0"/>
                    <a:pt x="567690" y="0"/>
                    <a:pt x="778193" y="0"/>
                  </a:cubicBezTo>
                  <a:cubicBezTo>
                    <a:pt x="862965" y="0"/>
                    <a:pt x="925830" y="60960"/>
                    <a:pt x="925830" y="145733"/>
                  </a:cubicBezTo>
                  <a:cubicBezTo>
                    <a:pt x="926783" y="357188"/>
                    <a:pt x="926783" y="568643"/>
                    <a:pt x="925830" y="779145"/>
                  </a:cubicBezTo>
                  <a:cubicBezTo>
                    <a:pt x="925830" y="862965"/>
                    <a:pt x="862965" y="924878"/>
                    <a:pt x="780097" y="924878"/>
                  </a:cubicBezTo>
                  <a:cubicBezTo>
                    <a:pt x="568643" y="925830"/>
                    <a:pt x="357188" y="925830"/>
                    <a:pt x="146685" y="924878"/>
                  </a:cubicBezTo>
                  <a:cubicBezTo>
                    <a:pt x="60960" y="924878"/>
                    <a:pt x="953" y="862013"/>
                    <a:pt x="953" y="777240"/>
                  </a:cubicBezTo>
                  <a:cubicBezTo>
                    <a:pt x="0" y="672465"/>
                    <a:pt x="0" y="567690"/>
                    <a:pt x="0" y="462915"/>
                  </a:cubicBezTo>
                  <a:close/>
                  <a:moveTo>
                    <a:pt x="493395" y="678180"/>
                  </a:moveTo>
                  <a:cubicBezTo>
                    <a:pt x="493395" y="718185"/>
                    <a:pt x="494347" y="758190"/>
                    <a:pt x="493395" y="799147"/>
                  </a:cubicBezTo>
                  <a:cubicBezTo>
                    <a:pt x="492443" y="821055"/>
                    <a:pt x="501015" y="828675"/>
                    <a:pt x="521970" y="826770"/>
                  </a:cubicBezTo>
                  <a:cubicBezTo>
                    <a:pt x="540068" y="825818"/>
                    <a:pt x="559118" y="826770"/>
                    <a:pt x="578168" y="826770"/>
                  </a:cubicBezTo>
                  <a:cubicBezTo>
                    <a:pt x="607695" y="826770"/>
                    <a:pt x="608647" y="826770"/>
                    <a:pt x="608647" y="797243"/>
                  </a:cubicBezTo>
                  <a:cubicBezTo>
                    <a:pt x="608647" y="718185"/>
                    <a:pt x="608647" y="639128"/>
                    <a:pt x="608647" y="561022"/>
                  </a:cubicBezTo>
                  <a:cubicBezTo>
                    <a:pt x="608647" y="531495"/>
                    <a:pt x="608647" y="531495"/>
                    <a:pt x="639128" y="531495"/>
                  </a:cubicBezTo>
                  <a:cubicBezTo>
                    <a:pt x="654368" y="531495"/>
                    <a:pt x="670560" y="530543"/>
                    <a:pt x="685800" y="531495"/>
                  </a:cubicBezTo>
                  <a:cubicBezTo>
                    <a:pt x="701993" y="532447"/>
                    <a:pt x="708660" y="524828"/>
                    <a:pt x="710565" y="510540"/>
                  </a:cubicBezTo>
                  <a:cubicBezTo>
                    <a:pt x="713422" y="486728"/>
                    <a:pt x="716280" y="462915"/>
                    <a:pt x="720090" y="440055"/>
                  </a:cubicBezTo>
                  <a:cubicBezTo>
                    <a:pt x="721995" y="427672"/>
                    <a:pt x="717233" y="421958"/>
                    <a:pt x="703897" y="421958"/>
                  </a:cubicBezTo>
                  <a:cubicBezTo>
                    <a:pt x="681038" y="421958"/>
                    <a:pt x="658178" y="421005"/>
                    <a:pt x="634365" y="421958"/>
                  </a:cubicBezTo>
                  <a:cubicBezTo>
                    <a:pt x="613410" y="422910"/>
                    <a:pt x="606743" y="414338"/>
                    <a:pt x="607695" y="394335"/>
                  </a:cubicBezTo>
                  <a:cubicBezTo>
                    <a:pt x="608647" y="376238"/>
                    <a:pt x="607695" y="359092"/>
                    <a:pt x="607695" y="340995"/>
                  </a:cubicBezTo>
                  <a:cubicBezTo>
                    <a:pt x="608647" y="304800"/>
                    <a:pt x="622935" y="288608"/>
                    <a:pt x="658178" y="286703"/>
                  </a:cubicBezTo>
                  <a:cubicBezTo>
                    <a:pt x="673418" y="285750"/>
                    <a:pt x="687705" y="285750"/>
                    <a:pt x="702945" y="286703"/>
                  </a:cubicBezTo>
                  <a:cubicBezTo>
                    <a:pt x="718185" y="287655"/>
                    <a:pt x="724853" y="282892"/>
                    <a:pt x="724853" y="266700"/>
                  </a:cubicBezTo>
                  <a:cubicBezTo>
                    <a:pt x="723900" y="247650"/>
                    <a:pt x="723900" y="227647"/>
                    <a:pt x="724853" y="208597"/>
                  </a:cubicBezTo>
                  <a:cubicBezTo>
                    <a:pt x="724853" y="193358"/>
                    <a:pt x="719138" y="186690"/>
                    <a:pt x="703897" y="186690"/>
                  </a:cubicBezTo>
                  <a:cubicBezTo>
                    <a:pt x="675322" y="186690"/>
                    <a:pt x="645795" y="184785"/>
                    <a:pt x="617220" y="186690"/>
                  </a:cubicBezTo>
                  <a:cubicBezTo>
                    <a:pt x="556260" y="190500"/>
                    <a:pt x="511493" y="230505"/>
                    <a:pt x="499110" y="290513"/>
                  </a:cubicBezTo>
                  <a:cubicBezTo>
                    <a:pt x="491490" y="326708"/>
                    <a:pt x="495300" y="362903"/>
                    <a:pt x="495300" y="399097"/>
                  </a:cubicBezTo>
                  <a:cubicBezTo>
                    <a:pt x="495300" y="416242"/>
                    <a:pt x="488633" y="423863"/>
                    <a:pt x="471488" y="422910"/>
                  </a:cubicBezTo>
                  <a:cubicBezTo>
                    <a:pt x="451485" y="421958"/>
                    <a:pt x="431483" y="422910"/>
                    <a:pt x="411480" y="422910"/>
                  </a:cubicBezTo>
                  <a:cubicBezTo>
                    <a:pt x="400050" y="422910"/>
                    <a:pt x="395288" y="426720"/>
                    <a:pt x="395288" y="438150"/>
                  </a:cubicBezTo>
                  <a:cubicBezTo>
                    <a:pt x="396240" y="462915"/>
                    <a:pt x="396240" y="487680"/>
                    <a:pt x="395288" y="511492"/>
                  </a:cubicBezTo>
                  <a:cubicBezTo>
                    <a:pt x="395288" y="526733"/>
                    <a:pt x="401955" y="532447"/>
                    <a:pt x="417195" y="532447"/>
                  </a:cubicBezTo>
                  <a:cubicBezTo>
                    <a:pt x="435293" y="531495"/>
                    <a:pt x="453390" y="533400"/>
                    <a:pt x="470535" y="532447"/>
                  </a:cubicBezTo>
                  <a:cubicBezTo>
                    <a:pt x="489585" y="531495"/>
                    <a:pt x="495300" y="540068"/>
                    <a:pt x="495300" y="557213"/>
                  </a:cubicBezTo>
                  <a:cubicBezTo>
                    <a:pt x="493395" y="596265"/>
                    <a:pt x="493395" y="637222"/>
                    <a:pt x="493395" y="678180"/>
                  </a:cubicBezTo>
                  <a:close/>
                </a:path>
              </a:pathLst>
            </a:custGeom>
            <a:solidFill>
              <a:srgbClr val="C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ADB7627-81F2-4247-B02F-3C4F39AFB8D1}"/>
                </a:ext>
              </a:extLst>
            </p:cNvPr>
            <p:cNvSpPr/>
            <p:nvPr/>
          </p:nvSpPr>
          <p:spPr>
            <a:xfrm>
              <a:off x="842329" y="5084051"/>
              <a:ext cx="522199" cy="522199"/>
            </a:xfrm>
            <a:custGeom>
              <a:avLst/>
              <a:gdLst>
                <a:gd name="connsiteX0" fmla="*/ 470535 w 933450"/>
                <a:gd name="connsiteY0" fmla="*/ 0 h 933450"/>
                <a:gd name="connsiteX1" fmla="*/ 782955 w 933450"/>
                <a:gd name="connsiteY1" fmla="*/ 0 h 933450"/>
                <a:gd name="connsiteX2" fmla="*/ 939165 w 933450"/>
                <a:gd name="connsiteY2" fmla="*/ 157163 h 933450"/>
                <a:gd name="connsiteX3" fmla="*/ 939165 w 933450"/>
                <a:gd name="connsiteY3" fmla="*/ 775335 h 933450"/>
                <a:gd name="connsiteX4" fmla="*/ 783907 w 933450"/>
                <a:gd name="connsiteY4" fmla="*/ 937260 h 933450"/>
                <a:gd name="connsiteX5" fmla="*/ 159068 w 933450"/>
                <a:gd name="connsiteY5" fmla="*/ 937260 h 933450"/>
                <a:gd name="connsiteX6" fmla="*/ 0 w 933450"/>
                <a:gd name="connsiteY6" fmla="*/ 773430 h 933450"/>
                <a:gd name="connsiteX7" fmla="*/ 0 w 933450"/>
                <a:gd name="connsiteY7" fmla="*/ 157163 h 933450"/>
                <a:gd name="connsiteX8" fmla="*/ 119063 w 933450"/>
                <a:gd name="connsiteY8" fmla="*/ 1905 h 933450"/>
                <a:gd name="connsiteX9" fmla="*/ 154305 w 933450"/>
                <a:gd name="connsiteY9" fmla="*/ 0 h 933450"/>
                <a:gd name="connsiteX10" fmla="*/ 470535 w 933450"/>
                <a:gd name="connsiteY10" fmla="*/ 0 h 933450"/>
                <a:gd name="connsiteX11" fmla="*/ 781050 w 933450"/>
                <a:gd name="connsiteY11" fmla="*/ 259080 h 933450"/>
                <a:gd name="connsiteX12" fmla="*/ 734377 w 933450"/>
                <a:gd name="connsiteY12" fmla="*/ 276225 h 933450"/>
                <a:gd name="connsiteX13" fmla="*/ 695325 w 933450"/>
                <a:gd name="connsiteY13" fmla="*/ 269558 h 933450"/>
                <a:gd name="connsiteX14" fmla="*/ 569595 w 933450"/>
                <a:gd name="connsiteY14" fmla="*/ 256223 h 933450"/>
                <a:gd name="connsiteX15" fmla="*/ 502920 w 933450"/>
                <a:gd name="connsiteY15" fmla="*/ 363855 h 933450"/>
                <a:gd name="connsiteX16" fmla="*/ 471488 w 933450"/>
                <a:gd name="connsiteY16" fmla="*/ 390525 h 933450"/>
                <a:gd name="connsiteX17" fmla="*/ 460057 w 933450"/>
                <a:gd name="connsiteY17" fmla="*/ 388620 h 933450"/>
                <a:gd name="connsiteX18" fmla="*/ 266700 w 933450"/>
                <a:gd name="connsiteY18" fmla="*/ 284798 h 933450"/>
                <a:gd name="connsiteX19" fmla="*/ 240982 w 933450"/>
                <a:gd name="connsiteY19" fmla="*/ 292418 h 933450"/>
                <a:gd name="connsiteX20" fmla="*/ 271463 w 933450"/>
                <a:gd name="connsiteY20" fmla="*/ 409575 h 933450"/>
                <a:gd name="connsiteX21" fmla="*/ 283845 w 933450"/>
                <a:gd name="connsiteY21" fmla="*/ 425768 h 933450"/>
                <a:gd name="connsiteX22" fmla="*/ 249555 w 933450"/>
                <a:gd name="connsiteY22" fmla="*/ 421958 h 933450"/>
                <a:gd name="connsiteX23" fmla="*/ 237172 w 933450"/>
                <a:gd name="connsiteY23" fmla="*/ 433388 h 933450"/>
                <a:gd name="connsiteX24" fmla="*/ 302895 w 933450"/>
                <a:gd name="connsiteY24" fmla="*/ 521018 h 933450"/>
                <a:gd name="connsiteX25" fmla="*/ 322897 w 933450"/>
                <a:gd name="connsiteY25" fmla="*/ 533400 h 933450"/>
                <a:gd name="connsiteX26" fmla="*/ 295275 w 933450"/>
                <a:gd name="connsiteY26" fmla="*/ 539115 h 933450"/>
                <a:gd name="connsiteX27" fmla="*/ 285750 w 933450"/>
                <a:gd name="connsiteY27" fmla="*/ 555308 h 933450"/>
                <a:gd name="connsiteX28" fmla="*/ 359093 w 933450"/>
                <a:gd name="connsiteY28" fmla="*/ 613410 h 933450"/>
                <a:gd name="connsiteX29" fmla="*/ 386715 w 933450"/>
                <a:gd name="connsiteY29" fmla="*/ 623888 h 933450"/>
                <a:gd name="connsiteX30" fmla="*/ 221932 w 933450"/>
                <a:gd name="connsiteY30" fmla="*/ 676275 h 933450"/>
                <a:gd name="connsiteX31" fmla="*/ 638175 w 933450"/>
                <a:gd name="connsiteY31" fmla="*/ 623888 h 933450"/>
                <a:gd name="connsiteX32" fmla="*/ 736282 w 933450"/>
                <a:gd name="connsiteY32" fmla="*/ 413385 h 933450"/>
                <a:gd name="connsiteX33" fmla="*/ 773430 w 933450"/>
                <a:gd name="connsiteY33" fmla="*/ 331470 h 933450"/>
                <a:gd name="connsiteX34" fmla="*/ 788670 w 933450"/>
                <a:gd name="connsiteY34" fmla="*/ 309563 h 933450"/>
                <a:gd name="connsiteX35" fmla="*/ 731520 w 933450"/>
                <a:gd name="connsiteY35" fmla="*/ 317183 h 933450"/>
                <a:gd name="connsiteX36" fmla="*/ 781050 w 933450"/>
                <a:gd name="connsiteY36" fmla="*/ 259080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933450" h="933450">
                  <a:moveTo>
                    <a:pt x="470535" y="0"/>
                  </a:moveTo>
                  <a:cubicBezTo>
                    <a:pt x="574357" y="0"/>
                    <a:pt x="679132" y="0"/>
                    <a:pt x="782955" y="0"/>
                  </a:cubicBezTo>
                  <a:cubicBezTo>
                    <a:pt x="881063" y="0"/>
                    <a:pt x="939165" y="59055"/>
                    <a:pt x="939165" y="157163"/>
                  </a:cubicBezTo>
                  <a:cubicBezTo>
                    <a:pt x="939165" y="362903"/>
                    <a:pt x="939165" y="569595"/>
                    <a:pt x="939165" y="775335"/>
                  </a:cubicBezTo>
                  <a:cubicBezTo>
                    <a:pt x="939165" y="875348"/>
                    <a:pt x="883920" y="936308"/>
                    <a:pt x="783907" y="937260"/>
                  </a:cubicBezTo>
                  <a:cubicBezTo>
                    <a:pt x="575310" y="939165"/>
                    <a:pt x="367665" y="939165"/>
                    <a:pt x="159068" y="937260"/>
                  </a:cubicBezTo>
                  <a:cubicBezTo>
                    <a:pt x="56197" y="936308"/>
                    <a:pt x="952" y="875348"/>
                    <a:pt x="0" y="773430"/>
                  </a:cubicBezTo>
                  <a:cubicBezTo>
                    <a:pt x="0" y="567690"/>
                    <a:pt x="0" y="362903"/>
                    <a:pt x="0" y="157163"/>
                  </a:cubicBezTo>
                  <a:cubicBezTo>
                    <a:pt x="0" y="75248"/>
                    <a:pt x="45720" y="16193"/>
                    <a:pt x="119063" y="1905"/>
                  </a:cubicBezTo>
                  <a:cubicBezTo>
                    <a:pt x="130493" y="0"/>
                    <a:pt x="142875" y="0"/>
                    <a:pt x="154305" y="0"/>
                  </a:cubicBezTo>
                  <a:cubicBezTo>
                    <a:pt x="260985" y="0"/>
                    <a:pt x="365760" y="0"/>
                    <a:pt x="470535" y="0"/>
                  </a:cubicBezTo>
                  <a:close/>
                  <a:moveTo>
                    <a:pt x="781050" y="259080"/>
                  </a:moveTo>
                  <a:cubicBezTo>
                    <a:pt x="762952" y="265748"/>
                    <a:pt x="748665" y="270510"/>
                    <a:pt x="734377" y="276225"/>
                  </a:cubicBezTo>
                  <a:cubicBezTo>
                    <a:pt x="720090" y="281940"/>
                    <a:pt x="708660" y="280035"/>
                    <a:pt x="695325" y="269558"/>
                  </a:cubicBezTo>
                  <a:cubicBezTo>
                    <a:pt x="656272" y="240030"/>
                    <a:pt x="614363" y="234315"/>
                    <a:pt x="569595" y="256223"/>
                  </a:cubicBezTo>
                  <a:cubicBezTo>
                    <a:pt x="524827" y="278130"/>
                    <a:pt x="503872" y="314325"/>
                    <a:pt x="502920" y="363855"/>
                  </a:cubicBezTo>
                  <a:cubicBezTo>
                    <a:pt x="501968" y="394335"/>
                    <a:pt x="502920" y="394335"/>
                    <a:pt x="471488" y="390525"/>
                  </a:cubicBezTo>
                  <a:cubicBezTo>
                    <a:pt x="467677" y="390525"/>
                    <a:pt x="463868" y="389573"/>
                    <a:pt x="460057" y="388620"/>
                  </a:cubicBezTo>
                  <a:cubicBezTo>
                    <a:pt x="384810" y="375285"/>
                    <a:pt x="320040" y="340995"/>
                    <a:pt x="266700" y="284798"/>
                  </a:cubicBezTo>
                  <a:cubicBezTo>
                    <a:pt x="250507" y="268605"/>
                    <a:pt x="246697" y="269558"/>
                    <a:pt x="240982" y="292418"/>
                  </a:cubicBezTo>
                  <a:cubicBezTo>
                    <a:pt x="230505" y="337185"/>
                    <a:pt x="239077" y="376238"/>
                    <a:pt x="271463" y="409575"/>
                  </a:cubicBezTo>
                  <a:cubicBezTo>
                    <a:pt x="276225" y="414338"/>
                    <a:pt x="282893" y="416243"/>
                    <a:pt x="283845" y="425768"/>
                  </a:cubicBezTo>
                  <a:cubicBezTo>
                    <a:pt x="271463" y="429578"/>
                    <a:pt x="260985" y="424815"/>
                    <a:pt x="249555" y="421958"/>
                  </a:cubicBezTo>
                  <a:cubicBezTo>
                    <a:pt x="237172" y="418148"/>
                    <a:pt x="235268" y="421958"/>
                    <a:pt x="237172" y="433388"/>
                  </a:cubicBezTo>
                  <a:cubicBezTo>
                    <a:pt x="243840" y="474345"/>
                    <a:pt x="267652" y="501968"/>
                    <a:pt x="302895" y="521018"/>
                  </a:cubicBezTo>
                  <a:cubicBezTo>
                    <a:pt x="309563" y="524828"/>
                    <a:pt x="319088" y="524828"/>
                    <a:pt x="322897" y="533400"/>
                  </a:cubicBezTo>
                  <a:cubicBezTo>
                    <a:pt x="315277" y="541973"/>
                    <a:pt x="304800" y="539115"/>
                    <a:pt x="295275" y="539115"/>
                  </a:cubicBezTo>
                  <a:cubicBezTo>
                    <a:pt x="281940" y="539115"/>
                    <a:pt x="279082" y="543878"/>
                    <a:pt x="285750" y="555308"/>
                  </a:cubicBezTo>
                  <a:cubicBezTo>
                    <a:pt x="301943" y="584835"/>
                    <a:pt x="326707" y="603885"/>
                    <a:pt x="359093" y="613410"/>
                  </a:cubicBezTo>
                  <a:cubicBezTo>
                    <a:pt x="367665" y="616268"/>
                    <a:pt x="378143" y="614363"/>
                    <a:pt x="386715" y="623888"/>
                  </a:cubicBezTo>
                  <a:cubicBezTo>
                    <a:pt x="339090" y="661988"/>
                    <a:pt x="283845" y="675323"/>
                    <a:pt x="221932" y="676275"/>
                  </a:cubicBezTo>
                  <a:cubicBezTo>
                    <a:pt x="356235" y="753428"/>
                    <a:pt x="535305" y="730568"/>
                    <a:pt x="638175" y="623888"/>
                  </a:cubicBezTo>
                  <a:cubicBezTo>
                    <a:pt x="694372" y="564833"/>
                    <a:pt x="728663" y="495300"/>
                    <a:pt x="736282" y="413385"/>
                  </a:cubicBezTo>
                  <a:cubicBezTo>
                    <a:pt x="739140" y="381000"/>
                    <a:pt x="741997" y="350520"/>
                    <a:pt x="773430" y="331470"/>
                  </a:cubicBezTo>
                  <a:cubicBezTo>
                    <a:pt x="780097" y="327660"/>
                    <a:pt x="786765" y="320040"/>
                    <a:pt x="788670" y="309563"/>
                  </a:cubicBezTo>
                  <a:cubicBezTo>
                    <a:pt x="770572" y="310515"/>
                    <a:pt x="755332" y="321945"/>
                    <a:pt x="731520" y="317183"/>
                  </a:cubicBezTo>
                  <a:cubicBezTo>
                    <a:pt x="754380" y="300038"/>
                    <a:pt x="770572" y="283845"/>
                    <a:pt x="781050" y="259080"/>
                  </a:cubicBezTo>
                  <a:close/>
                </a:path>
              </a:pathLst>
            </a:custGeom>
            <a:solidFill>
              <a:srgbClr val="C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576A279-7ED6-4BAD-9929-937CF907E635}"/>
                </a:ext>
              </a:extLst>
            </p:cNvPr>
            <p:cNvSpPr/>
            <p:nvPr/>
          </p:nvSpPr>
          <p:spPr>
            <a:xfrm>
              <a:off x="838200" y="4213379"/>
              <a:ext cx="526328" cy="523797"/>
            </a:xfrm>
            <a:custGeom>
              <a:avLst/>
              <a:gdLst>
                <a:gd name="connsiteX0" fmla="*/ 677823 w 940832"/>
                <a:gd name="connsiteY0" fmla="*/ 434340 h 936308"/>
                <a:gd name="connsiteX1" fmla="*/ 691276 w 940832"/>
                <a:gd name="connsiteY1" fmla="*/ 454342 h 936308"/>
                <a:gd name="connsiteX2" fmla="*/ 691276 w 940832"/>
                <a:gd name="connsiteY2" fmla="*/ 661987 h 936308"/>
                <a:gd name="connsiteX3" fmla="*/ 657939 w 940832"/>
                <a:gd name="connsiteY3" fmla="*/ 691515 h 936308"/>
                <a:gd name="connsiteX4" fmla="*/ 476964 w 940832"/>
                <a:gd name="connsiteY4" fmla="*/ 691515 h 936308"/>
                <a:gd name="connsiteX5" fmla="*/ 300751 w 940832"/>
                <a:gd name="connsiteY5" fmla="*/ 691515 h 936308"/>
                <a:gd name="connsiteX6" fmla="*/ 264557 w 940832"/>
                <a:gd name="connsiteY6" fmla="*/ 656272 h 936308"/>
                <a:gd name="connsiteX7" fmla="*/ 264557 w 940832"/>
                <a:gd name="connsiteY7" fmla="*/ 460057 h 936308"/>
                <a:gd name="connsiteX8" fmla="*/ 273129 w 940832"/>
                <a:gd name="connsiteY8" fmla="*/ 437197 h 936308"/>
                <a:gd name="connsiteX9" fmla="*/ 312182 w 940832"/>
                <a:gd name="connsiteY9" fmla="*/ 438150 h 936308"/>
                <a:gd name="connsiteX10" fmla="*/ 315039 w 940832"/>
                <a:gd name="connsiteY10" fmla="*/ 456247 h 936308"/>
                <a:gd name="connsiteX11" fmla="*/ 416957 w 940832"/>
                <a:gd name="connsiteY11" fmla="*/ 634365 h 936308"/>
                <a:gd name="connsiteX12" fmla="*/ 618886 w 940832"/>
                <a:gd name="connsiteY12" fmla="*/ 568642 h 936308"/>
                <a:gd name="connsiteX13" fmla="*/ 640794 w 940832"/>
                <a:gd name="connsiteY13" fmla="*/ 457200 h 936308"/>
                <a:gd name="connsiteX14" fmla="*/ 655082 w 940832"/>
                <a:gd name="connsiteY14" fmla="*/ 434340 h 936308"/>
                <a:gd name="connsiteX15" fmla="*/ 677823 w 940832"/>
                <a:gd name="connsiteY15" fmla="*/ 434340 h 936308"/>
                <a:gd name="connsiteX16" fmla="*/ 479821 w 940832"/>
                <a:gd name="connsiteY16" fmla="*/ 370522 h 936308"/>
                <a:gd name="connsiteX17" fmla="*/ 588406 w 940832"/>
                <a:gd name="connsiteY17" fmla="*/ 479107 h 936308"/>
                <a:gd name="connsiteX18" fmla="*/ 477916 w 940832"/>
                <a:gd name="connsiteY18" fmla="*/ 586740 h 936308"/>
                <a:gd name="connsiteX19" fmla="*/ 367426 w 940832"/>
                <a:gd name="connsiteY19" fmla="*/ 478155 h 936308"/>
                <a:gd name="connsiteX20" fmla="*/ 479821 w 940832"/>
                <a:gd name="connsiteY20" fmla="*/ 370522 h 936308"/>
                <a:gd name="connsiteX21" fmla="*/ 628412 w 940832"/>
                <a:gd name="connsiteY21" fmla="*/ 264795 h 936308"/>
                <a:gd name="connsiteX22" fmla="*/ 648414 w 940832"/>
                <a:gd name="connsiteY22" fmla="*/ 264795 h 936308"/>
                <a:gd name="connsiteX23" fmla="*/ 690324 w 940832"/>
                <a:gd name="connsiteY23" fmla="*/ 308610 h 936308"/>
                <a:gd name="connsiteX24" fmla="*/ 690324 w 940832"/>
                <a:gd name="connsiteY24" fmla="*/ 320040 h 936308"/>
                <a:gd name="connsiteX25" fmla="*/ 631270 w 940832"/>
                <a:gd name="connsiteY25" fmla="*/ 378143 h 936308"/>
                <a:gd name="connsiteX26" fmla="*/ 573167 w 940832"/>
                <a:gd name="connsiteY26" fmla="*/ 320992 h 936308"/>
                <a:gd name="connsiteX27" fmla="*/ 628412 w 940832"/>
                <a:gd name="connsiteY27" fmla="*/ 264795 h 936308"/>
                <a:gd name="connsiteX28" fmla="*/ 282654 w 940832"/>
                <a:gd name="connsiteY28" fmla="*/ 212408 h 936308"/>
                <a:gd name="connsiteX29" fmla="*/ 207407 w 940832"/>
                <a:gd name="connsiteY29" fmla="*/ 286703 h 936308"/>
                <a:gd name="connsiteX30" fmla="*/ 207407 w 940832"/>
                <a:gd name="connsiteY30" fmla="*/ 672465 h 936308"/>
                <a:gd name="connsiteX31" fmla="*/ 281702 w 940832"/>
                <a:gd name="connsiteY31" fmla="*/ 746760 h 936308"/>
                <a:gd name="connsiteX32" fmla="*/ 476012 w 940832"/>
                <a:gd name="connsiteY32" fmla="*/ 746760 h 936308"/>
                <a:gd name="connsiteX33" fmla="*/ 670322 w 940832"/>
                <a:gd name="connsiteY33" fmla="*/ 746760 h 936308"/>
                <a:gd name="connsiteX34" fmla="*/ 745570 w 940832"/>
                <a:gd name="connsiteY34" fmla="*/ 671513 h 936308"/>
                <a:gd name="connsiteX35" fmla="*/ 745570 w 940832"/>
                <a:gd name="connsiteY35" fmla="*/ 287655 h 936308"/>
                <a:gd name="connsiteX36" fmla="*/ 671274 w 940832"/>
                <a:gd name="connsiteY36" fmla="*/ 212408 h 936308"/>
                <a:gd name="connsiteX37" fmla="*/ 282654 w 940832"/>
                <a:gd name="connsiteY37" fmla="*/ 212408 h 936308"/>
                <a:gd name="connsiteX38" fmla="*/ 153114 w 940832"/>
                <a:gd name="connsiteY38" fmla="*/ 0 h 936308"/>
                <a:gd name="connsiteX39" fmla="*/ 789385 w 940832"/>
                <a:gd name="connsiteY39" fmla="*/ 0 h 936308"/>
                <a:gd name="connsiteX40" fmla="*/ 939880 w 940832"/>
                <a:gd name="connsiteY40" fmla="*/ 149543 h 936308"/>
                <a:gd name="connsiteX41" fmla="*/ 940832 w 940832"/>
                <a:gd name="connsiteY41" fmla="*/ 783908 h 936308"/>
                <a:gd name="connsiteX42" fmla="*/ 787480 w 940832"/>
                <a:gd name="connsiteY42" fmla="*/ 936308 h 936308"/>
                <a:gd name="connsiteX43" fmla="*/ 470297 w 940832"/>
                <a:gd name="connsiteY43" fmla="*/ 936308 h 936308"/>
                <a:gd name="connsiteX44" fmla="*/ 153114 w 940832"/>
                <a:gd name="connsiteY44" fmla="*/ 936308 h 936308"/>
                <a:gd name="connsiteX45" fmla="*/ 714 w 940832"/>
                <a:gd name="connsiteY45" fmla="*/ 784860 h 936308"/>
                <a:gd name="connsiteX46" fmla="*/ 714 w 940832"/>
                <a:gd name="connsiteY46" fmla="*/ 151448 h 936308"/>
                <a:gd name="connsiteX47" fmla="*/ 153114 w 940832"/>
                <a:gd name="connsiteY47" fmla="*/ 0 h 93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940832" h="936308">
                  <a:moveTo>
                    <a:pt x="677823" y="434340"/>
                  </a:moveTo>
                  <a:cubicBezTo>
                    <a:pt x="684847" y="435769"/>
                    <a:pt x="690324" y="440531"/>
                    <a:pt x="691276" y="454342"/>
                  </a:cubicBezTo>
                  <a:cubicBezTo>
                    <a:pt x="691276" y="523875"/>
                    <a:pt x="691276" y="592455"/>
                    <a:pt x="691276" y="661987"/>
                  </a:cubicBezTo>
                  <a:cubicBezTo>
                    <a:pt x="691276" y="682942"/>
                    <a:pt x="678894" y="691515"/>
                    <a:pt x="657939" y="691515"/>
                  </a:cubicBezTo>
                  <a:cubicBezTo>
                    <a:pt x="597932" y="691515"/>
                    <a:pt x="536972" y="691515"/>
                    <a:pt x="476964" y="691515"/>
                  </a:cubicBezTo>
                  <a:cubicBezTo>
                    <a:pt x="417909" y="691515"/>
                    <a:pt x="359807" y="691515"/>
                    <a:pt x="300751" y="691515"/>
                  </a:cubicBezTo>
                  <a:cubicBezTo>
                    <a:pt x="271224" y="691515"/>
                    <a:pt x="264557" y="684847"/>
                    <a:pt x="264557" y="656272"/>
                  </a:cubicBezTo>
                  <a:cubicBezTo>
                    <a:pt x="264557" y="590550"/>
                    <a:pt x="264557" y="525780"/>
                    <a:pt x="264557" y="460057"/>
                  </a:cubicBezTo>
                  <a:cubicBezTo>
                    <a:pt x="264557" y="451485"/>
                    <a:pt x="261699" y="440055"/>
                    <a:pt x="273129" y="437197"/>
                  </a:cubicBezTo>
                  <a:cubicBezTo>
                    <a:pt x="285511" y="434340"/>
                    <a:pt x="299799" y="432435"/>
                    <a:pt x="312182" y="438150"/>
                  </a:cubicBezTo>
                  <a:cubicBezTo>
                    <a:pt x="319801" y="441007"/>
                    <a:pt x="315991" y="450532"/>
                    <a:pt x="315039" y="456247"/>
                  </a:cubicBezTo>
                  <a:cubicBezTo>
                    <a:pt x="298847" y="545782"/>
                    <a:pt x="357901" y="612457"/>
                    <a:pt x="416957" y="634365"/>
                  </a:cubicBezTo>
                  <a:cubicBezTo>
                    <a:pt x="492204" y="661987"/>
                    <a:pt x="577929" y="634365"/>
                    <a:pt x="618886" y="568642"/>
                  </a:cubicBezTo>
                  <a:cubicBezTo>
                    <a:pt x="639841" y="534352"/>
                    <a:pt x="648414" y="497205"/>
                    <a:pt x="640794" y="457200"/>
                  </a:cubicBezTo>
                  <a:cubicBezTo>
                    <a:pt x="637936" y="443865"/>
                    <a:pt x="638889" y="433387"/>
                    <a:pt x="655082" y="434340"/>
                  </a:cubicBezTo>
                  <a:cubicBezTo>
                    <a:pt x="662226" y="434816"/>
                    <a:pt x="670798" y="432911"/>
                    <a:pt x="677823" y="434340"/>
                  </a:cubicBezTo>
                  <a:close/>
                  <a:moveTo>
                    <a:pt x="479821" y="370522"/>
                  </a:moveTo>
                  <a:cubicBezTo>
                    <a:pt x="540781" y="371475"/>
                    <a:pt x="588406" y="419100"/>
                    <a:pt x="588406" y="479107"/>
                  </a:cubicBezTo>
                  <a:cubicBezTo>
                    <a:pt x="588406" y="538162"/>
                    <a:pt x="537923" y="586740"/>
                    <a:pt x="477916" y="586740"/>
                  </a:cubicBezTo>
                  <a:cubicBezTo>
                    <a:pt x="417909" y="586740"/>
                    <a:pt x="367426" y="537210"/>
                    <a:pt x="367426" y="478155"/>
                  </a:cubicBezTo>
                  <a:cubicBezTo>
                    <a:pt x="367426" y="417195"/>
                    <a:pt x="416956" y="369570"/>
                    <a:pt x="479821" y="370522"/>
                  </a:cubicBezTo>
                  <a:close/>
                  <a:moveTo>
                    <a:pt x="628412" y="264795"/>
                  </a:moveTo>
                  <a:cubicBezTo>
                    <a:pt x="635080" y="264795"/>
                    <a:pt x="641747" y="264795"/>
                    <a:pt x="648414" y="264795"/>
                  </a:cubicBezTo>
                  <a:cubicBezTo>
                    <a:pt x="680799" y="265748"/>
                    <a:pt x="690324" y="276225"/>
                    <a:pt x="690324" y="308610"/>
                  </a:cubicBezTo>
                  <a:cubicBezTo>
                    <a:pt x="690324" y="312420"/>
                    <a:pt x="690324" y="316230"/>
                    <a:pt x="690324" y="320040"/>
                  </a:cubicBezTo>
                  <a:cubicBezTo>
                    <a:pt x="690324" y="376237"/>
                    <a:pt x="688420" y="378143"/>
                    <a:pt x="631270" y="378143"/>
                  </a:cubicBezTo>
                  <a:cubicBezTo>
                    <a:pt x="576024" y="378143"/>
                    <a:pt x="573167" y="374332"/>
                    <a:pt x="573167" y="320992"/>
                  </a:cubicBezTo>
                  <a:cubicBezTo>
                    <a:pt x="574120" y="271462"/>
                    <a:pt x="580787" y="264795"/>
                    <a:pt x="628412" y="264795"/>
                  </a:cubicBezTo>
                  <a:close/>
                  <a:moveTo>
                    <a:pt x="282654" y="212408"/>
                  </a:moveTo>
                  <a:cubicBezTo>
                    <a:pt x="234077" y="212408"/>
                    <a:pt x="207407" y="238125"/>
                    <a:pt x="207407" y="286703"/>
                  </a:cubicBezTo>
                  <a:cubicBezTo>
                    <a:pt x="207407" y="415290"/>
                    <a:pt x="207407" y="543878"/>
                    <a:pt x="207407" y="672465"/>
                  </a:cubicBezTo>
                  <a:cubicBezTo>
                    <a:pt x="207407" y="721043"/>
                    <a:pt x="233124" y="746760"/>
                    <a:pt x="281702" y="746760"/>
                  </a:cubicBezTo>
                  <a:cubicBezTo>
                    <a:pt x="346472" y="746760"/>
                    <a:pt x="411242" y="746760"/>
                    <a:pt x="476012" y="746760"/>
                  </a:cubicBezTo>
                  <a:cubicBezTo>
                    <a:pt x="540782" y="746760"/>
                    <a:pt x="605552" y="746760"/>
                    <a:pt x="670322" y="746760"/>
                  </a:cubicBezTo>
                  <a:cubicBezTo>
                    <a:pt x="720805" y="746760"/>
                    <a:pt x="745570" y="721043"/>
                    <a:pt x="745570" y="671513"/>
                  </a:cubicBezTo>
                  <a:cubicBezTo>
                    <a:pt x="745570" y="543878"/>
                    <a:pt x="745570" y="415290"/>
                    <a:pt x="745570" y="287655"/>
                  </a:cubicBezTo>
                  <a:cubicBezTo>
                    <a:pt x="745570" y="239078"/>
                    <a:pt x="718899" y="212408"/>
                    <a:pt x="671274" y="212408"/>
                  </a:cubicBezTo>
                  <a:cubicBezTo>
                    <a:pt x="541735" y="212408"/>
                    <a:pt x="412195" y="212408"/>
                    <a:pt x="282654" y="212408"/>
                  </a:cubicBezTo>
                  <a:close/>
                  <a:moveTo>
                    <a:pt x="153114" y="0"/>
                  </a:moveTo>
                  <a:cubicBezTo>
                    <a:pt x="365522" y="0"/>
                    <a:pt x="576977" y="0"/>
                    <a:pt x="789385" y="0"/>
                  </a:cubicBezTo>
                  <a:cubicBezTo>
                    <a:pt x="877967" y="0"/>
                    <a:pt x="939880" y="60960"/>
                    <a:pt x="939880" y="149543"/>
                  </a:cubicBezTo>
                  <a:cubicBezTo>
                    <a:pt x="939880" y="360998"/>
                    <a:pt x="939880" y="572453"/>
                    <a:pt x="940832" y="783908"/>
                  </a:cubicBezTo>
                  <a:cubicBezTo>
                    <a:pt x="939880" y="876300"/>
                    <a:pt x="878920" y="936308"/>
                    <a:pt x="787480" y="936308"/>
                  </a:cubicBezTo>
                  <a:cubicBezTo>
                    <a:pt x="681752" y="936308"/>
                    <a:pt x="576024" y="936308"/>
                    <a:pt x="470297" y="936308"/>
                  </a:cubicBezTo>
                  <a:cubicBezTo>
                    <a:pt x="364570" y="936308"/>
                    <a:pt x="258842" y="936308"/>
                    <a:pt x="153114" y="936308"/>
                  </a:cubicBezTo>
                  <a:cubicBezTo>
                    <a:pt x="62627" y="935355"/>
                    <a:pt x="714" y="874395"/>
                    <a:pt x="714" y="784860"/>
                  </a:cubicBezTo>
                  <a:cubicBezTo>
                    <a:pt x="-238" y="574358"/>
                    <a:pt x="-238" y="362903"/>
                    <a:pt x="714" y="151448"/>
                  </a:cubicBezTo>
                  <a:cubicBezTo>
                    <a:pt x="1667" y="60960"/>
                    <a:pt x="62627" y="0"/>
                    <a:pt x="153114" y="0"/>
                  </a:cubicBezTo>
                  <a:close/>
                </a:path>
              </a:pathLst>
            </a:custGeom>
            <a:solidFill>
              <a:srgbClr val="C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Rounded Rectangle 8">
              <a:extLst>
                <a:ext uri="{FF2B5EF4-FFF2-40B4-BE49-F238E27FC236}">
                  <a16:creationId xmlns:a16="http://schemas.microsoft.com/office/drawing/2014/main" id="{17F481AE-9A34-4EAD-9AB8-07644FB59DBF}"/>
                </a:ext>
              </a:extLst>
            </p:cNvPr>
            <p:cNvSpPr/>
            <p:nvPr/>
          </p:nvSpPr>
          <p:spPr>
            <a:xfrm>
              <a:off x="842871" y="2499325"/>
              <a:ext cx="507527" cy="516926"/>
            </a:xfrm>
            <a:custGeom>
              <a:avLst/>
              <a:gdLst/>
              <a:ahLst/>
              <a:cxnLst/>
              <a:rect l="l" t="t" r="r" b="b"/>
              <a:pathLst>
                <a:path w="3888432" h="3960440">
                  <a:moveTo>
                    <a:pt x="554477" y="1512168"/>
                  </a:moveTo>
                  <a:lnTo>
                    <a:pt x="554477" y="3312368"/>
                  </a:lnTo>
                  <a:lnTo>
                    <a:pt x="1201638" y="3312368"/>
                  </a:lnTo>
                  <a:lnTo>
                    <a:pt x="1201638" y="1512168"/>
                  </a:lnTo>
                  <a:close/>
                  <a:moveTo>
                    <a:pt x="2688485" y="1475633"/>
                  </a:moveTo>
                  <a:cubicBezTo>
                    <a:pt x="2399554" y="1478429"/>
                    <a:pt x="2281670" y="1553418"/>
                    <a:pt x="2136833" y="1663036"/>
                  </a:cubicBezTo>
                  <a:lnTo>
                    <a:pt x="2136833" y="1510185"/>
                  </a:lnTo>
                  <a:lnTo>
                    <a:pt x="1489672" y="1510185"/>
                  </a:lnTo>
                  <a:lnTo>
                    <a:pt x="1489672" y="3310385"/>
                  </a:lnTo>
                  <a:lnTo>
                    <a:pt x="2136833" y="3310385"/>
                  </a:lnTo>
                  <a:lnTo>
                    <a:pt x="2136833" y="2084121"/>
                  </a:lnTo>
                  <a:cubicBezTo>
                    <a:pt x="2259735" y="1821652"/>
                    <a:pt x="2668986" y="1938990"/>
                    <a:pt x="2673919" y="2138897"/>
                  </a:cubicBezTo>
                  <a:lnTo>
                    <a:pt x="2679688" y="3312366"/>
                  </a:lnTo>
                  <a:lnTo>
                    <a:pt x="3326849" y="3312366"/>
                  </a:lnTo>
                  <a:cubicBezTo>
                    <a:pt x="3329155" y="2917782"/>
                    <a:pt x="3331462" y="2523197"/>
                    <a:pt x="3333768" y="2128613"/>
                  </a:cubicBezTo>
                  <a:cubicBezTo>
                    <a:pt x="3339026" y="1942962"/>
                    <a:pt x="3235101" y="1504458"/>
                    <a:pt x="2840340" y="1479943"/>
                  </a:cubicBezTo>
                  <a:cubicBezTo>
                    <a:pt x="2784850" y="1476574"/>
                    <a:pt x="2734498" y="1475188"/>
                    <a:pt x="2688485" y="1475633"/>
                  </a:cubicBezTo>
                  <a:close/>
                  <a:moveTo>
                    <a:pt x="878058" y="648072"/>
                  </a:moveTo>
                  <a:cubicBezTo>
                    <a:pt x="699349" y="648072"/>
                    <a:pt x="554477" y="792944"/>
                    <a:pt x="554477" y="971653"/>
                  </a:cubicBezTo>
                  <a:cubicBezTo>
                    <a:pt x="554477" y="1150362"/>
                    <a:pt x="699349" y="1295234"/>
                    <a:pt x="878058" y="1295234"/>
                  </a:cubicBezTo>
                  <a:cubicBezTo>
                    <a:pt x="1056767" y="1295234"/>
                    <a:pt x="1201639" y="1150362"/>
                    <a:pt x="1201639" y="971653"/>
                  </a:cubicBezTo>
                  <a:cubicBezTo>
                    <a:pt x="1201639" y="792944"/>
                    <a:pt x="1056767" y="648072"/>
                    <a:pt x="878058" y="648072"/>
                  </a:cubicBezTo>
                  <a:close/>
                  <a:moveTo>
                    <a:pt x="333511" y="0"/>
                  </a:moveTo>
                  <a:lnTo>
                    <a:pt x="3554921" y="0"/>
                  </a:lnTo>
                  <a:cubicBezTo>
                    <a:pt x="3739114" y="0"/>
                    <a:pt x="3888432" y="149318"/>
                    <a:pt x="3888432" y="333511"/>
                  </a:cubicBezTo>
                  <a:lnTo>
                    <a:pt x="3888432" y="3626929"/>
                  </a:lnTo>
                  <a:cubicBezTo>
                    <a:pt x="3888432" y="3811122"/>
                    <a:pt x="3739114" y="3960440"/>
                    <a:pt x="3554921" y="3960440"/>
                  </a:cubicBezTo>
                  <a:lnTo>
                    <a:pt x="333511" y="3960440"/>
                  </a:lnTo>
                  <a:cubicBezTo>
                    <a:pt x="149318" y="3960440"/>
                    <a:pt x="0" y="3811122"/>
                    <a:pt x="0" y="3626929"/>
                  </a:cubicBezTo>
                  <a:lnTo>
                    <a:pt x="0" y="333511"/>
                  </a:lnTo>
                  <a:cubicBezTo>
                    <a:pt x="0" y="149318"/>
                    <a:pt x="149318" y="0"/>
                    <a:pt x="333511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2">
              <a:extLst>
                <a:ext uri="{FF2B5EF4-FFF2-40B4-BE49-F238E27FC236}">
                  <a16:creationId xmlns:a16="http://schemas.microsoft.com/office/drawing/2014/main" id="{9F11F3AB-6774-4F6F-9FF0-0F00CF8A7511}"/>
                </a:ext>
              </a:extLst>
            </p:cNvPr>
            <p:cNvSpPr/>
            <p:nvPr/>
          </p:nvSpPr>
          <p:spPr>
            <a:xfrm>
              <a:off x="838200" y="3370054"/>
              <a:ext cx="516870" cy="516869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784484" y="2487854"/>
                  </a:moveTo>
                  <a:cubicBezTo>
                    <a:pt x="2774989" y="2487391"/>
                    <a:pt x="2765365" y="2488860"/>
                    <a:pt x="2756439" y="2492301"/>
                  </a:cubicBezTo>
                  <a:cubicBezTo>
                    <a:pt x="2734854" y="2500620"/>
                    <a:pt x="2720969" y="2519027"/>
                    <a:pt x="2720969" y="2539323"/>
                  </a:cubicBezTo>
                  <a:lnTo>
                    <a:pt x="2718062" y="2539323"/>
                  </a:lnTo>
                  <a:lnTo>
                    <a:pt x="2718062" y="2636901"/>
                  </a:lnTo>
                  <a:lnTo>
                    <a:pt x="2844095" y="2636901"/>
                  </a:lnTo>
                  <a:lnTo>
                    <a:pt x="2844095" y="2547101"/>
                  </a:lnTo>
                  <a:lnTo>
                    <a:pt x="2840575" y="2546667"/>
                  </a:lnTo>
                  <a:cubicBezTo>
                    <a:pt x="2844038" y="2526031"/>
                    <a:pt x="2832667" y="2505637"/>
                    <a:pt x="2811763" y="2494994"/>
                  </a:cubicBezTo>
                  <a:cubicBezTo>
                    <a:pt x="2803348" y="2490709"/>
                    <a:pt x="2793980" y="2488316"/>
                    <a:pt x="2784484" y="2487854"/>
                  </a:cubicBezTo>
                  <a:close/>
                  <a:moveTo>
                    <a:pt x="2218919" y="2459568"/>
                  </a:moveTo>
                  <a:cubicBezTo>
                    <a:pt x="2198232" y="2462191"/>
                    <a:pt x="2177586" y="2476073"/>
                    <a:pt x="2165645" y="2505359"/>
                  </a:cubicBezTo>
                  <a:lnTo>
                    <a:pt x="2165645" y="2981896"/>
                  </a:lnTo>
                  <a:cubicBezTo>
                    <a:pt x="2176061" y="3034481"/>
                    <a:pt x="2243614" y="3053730"/>
                    <a:pt x="2282578" y="2996778"/>
                  </a:cubicBezTo>
                  <a:lnTo>
                    <a:pt x="2282578" y="2521099"/>
                  </a:lnTo>
                  <a:cubicBezTo>
                    <a:pt x="2287988" y="2482101"/>
                    <a:pt x="2253397" y="2455196"/>
                    <a:pt x="2218919" y="2459568"/>
                  </a:cubicBezTo>
                  <a:close/>
                  <a:moveTo>
                    <a:pt x="1724507" y="2341658"/>
                  </a:moveTo>
                  <a:lnTo>
                    <a:pt x="1886507" y="2341658"/>
                  </a:lnTo>
                  <a:lnTo>
                    <a:pt x="1886507" y="3157984"/>
                  </a:lnTo>
                  <a:lnTo>
                    <a:pt x="1724507" y="3157984"/>
                  </a:lnTo>
                  <a:lnTo>
                    <a:pt x="1724507" y="3071637"/>
                  </a:lnTo>
                  <a:cubicBezTo>
                    <a:pt x="1508936" y="3302583"/>
                    <a:pt x="1432071" y="3083964"/>
                    <a:pt x="1448980" y="3019402"/>
                  </a:cubicBezTo>
                  <a:cubicBezTo>
                    <a:pt x="1449173" y="3019371"/>
                    <a:pt x="1449367" y="3019341"/>
                    <a:pt x="1449560" y="3019310"/>
                  </a:cubicBezTo>
                  <a:lnTo>
                    <a:pt x="1449560" y="2341867"/>
                  </a:lnTo>
                  <a:lnTo>
                    <a:pt x="1611560" y="2341867"/>
                  </a:lnTo>
                  <a:lnTo>
                    <a:pt x="1611560" y="3005106"/>
                  </a:lnTo>
                  <a:cubicBezTo>
                    <a:pt x="1619060" y="3048622"/>
                    <a:pt x="1686890" y="2980715"/>
                    <a:pt x="1724507" y="2960399"/>
                  </a:cubicBezTo>
                  <a:close/>
                  <a:moveTo>
                    <a:pt x="2794634" y="2323257"/>
                  </a:moveTo>
                  <a:cubicBezTo>
                    <a:pt x="2833672" y="2325523"/>
                    <a:pt x="2872097" y="2337568"/>
                    <a:pt x="2905793" y="2359152"/>
                  </a:cubicBezTo>
                  <a:cubicBezTo>
                    <a:pt x="2968205" y="2399130"/>
                    <a:pt x="3005231" y="2465918"/>
                    <a:pt x="3003877" y="2536796"/>
                  </a:cubicBezTo>
                  <a:lnTo>
                    <a:pt x="3006095" y="2536796"/>
                  </a:lnTo>
                  <a:lnTo>
                    <a:pt x="3006095" y="2785572"/>
                  </a:lnTo>
                  <a:lnTo>
                    <a:pt x="2925095" y="2785572"/>
                  </a:lnTo>
                  <a:lnTo>
                    <a:pt x="2844095" y="2785572"/>
                  </a:lnTo>
                  <a:lnTo>
                    <a:pt x="2718062" y="2785572"/>
                  </a:lnTo>
                  <a:lnTo>
                    <a:pt x="2718062" y="2967727"/>
                  </a:lnTo>
                  <a:lnTo>
                    <a:pt x="2721583" y="2968162"/>
                  </a:lnTo>
                  <a:cubicBezTo>
                    <a:pt x="2718120" y="2988798"/>
                    <a:pt x="2729491" y="3009192"/>
                    <a:pt x="2750395" y="3019835"/>
                  </a:cubicBezTo>
                  <a:cubicBezTo>
                    <a:pt x="2767225" y="3028404"/>
                    <a:pt x="2787866" y="3029409"/>
                    <a:pt x="2805719" y="3022528"/>
                  </a:cubicBezTo>
                  <a:cubicBezTo>
                    <a:pt x="2827304" y="3014209"/>
                    <a:pt x="2841189" y="2995802"/>
                    <a:pt x="2841189" y="2975506"/>
                  </a:cubicBezTo>
                  <a:lnTo>
                    <a:pt x="2843676" y="2975506"/>
                  </a:lnTo>
                  <a:lnTo>
                    <a:pt x="2843676" y="2857044"/>
                  </a:lnTo>
                  <a:lnTo>
                    <a:pt x="3005676" y="2857044"/>
                  </a:lnTo>
                  <a:lnTo>
                    <a:pt x="3005676" y="2975506"/>
                  </a:lnTo>
                  <a:lnTo>
                    <a:pt x="3006096" y="2975506"/>
                  </a:lnTo>
                  <a:lnTo>
                    <a:pt x="3005676" y="2978387"/>
                  </a:lnTo>
                  <a:lnTo>
                    <a:pt x="3005676" y="2981431"/>
                  </a:lnTo>
                  <a:lnTo>
                    <a:pt x="3005233" y="2981431"/>
                  </a:lnTo>
                  <a:cubicBezTo>
                    <a:pt x="3003752" y="3060853"/>
                    <a:pt x="2956391" y="3132900"/>
                    <a:pt x="2882363" y="3168797"/>
                  </a:cubicBezTo>
                  <a:cubicBezTo>
                    <a:pt x="2810063" y="3203855"/>
                    <a:pt x="2723757" y="3198845"/>
                    <a:pt x="2656365" y="3155677"/>
                  </a:cubicBezTo>
                  <a:cubicBezTo>
                    <a:pt x="2604277" y="3122312"/>
                    <a:pt x="2569872" y="3070275"/>
                    <a:pt x="2559993" y="3012681"/>
                  </a:cubicBezTo>
                  <a:lnTo>
                    <a:pt x="2556062" y="3012681"/>
                  </a:lnTo>
                  <a:lnTo>
                    <a:pt x="2556062" y="2539323"/>
                  </a:lnTo>
                  <a:cubicBezTo>
                    <a:pt x="2556062" y="2457588"/>
                    <a:pt x="2603922" y="2382823"/>
                    <a:pt x="2679795" y="2346032"/>
                  </a:cubicBezTo>
                  <a:cubicBezTo>
                    <a:pt x="2715945" y="2328503"/>
                    <a:pt x="2755596" y="2320991"/>
                    <a:pt x="2794634" y="2323257"/>
                  </a:cubicBezTo>
                  <a:close/>
                  <a:moveTo>
                    <a:pt x="921754" y="2059382"/>
                  </a:moveTo>
                  <a:lnTo>
                    <a:pt x="1461754" y="2059382"/>
                  </a:lnTo>
                  <a:lnTo>
                    <a:pt x="1461754" y="2221382"/>
                  </a:lnTo>
                  <a:lnTo>
                    <a:pt x="1263754" y="2221382"/>
                  </a:lnTo>
                  <a:lnTo>
                    <a:pt x="1263754" y="3160488"/>
                  </a:lnTo>
                  <a:lnTo>
                    <a:pt x="1101754" y="3160488"/>
                  </a:lnTo>
                  <a:lnTo>
                    <a:pt x="1101754" y="2221382"/>
                  </a:lnTo>
                  <a:lnTo>
                    <a:pt x="921754" y="2221382"/>
                  </a:lnTo>
                  <a:close/>
                  <a:moveTo>
                    <a:pt x="2003645" y="2056877"/>
                  </a:moveTo>
                  <a:lnTo>
                    <a:pt x="2165645" y="2056877"/>
                  </a:lnTo>
                  <a:lnTo>
                    <a:pt x="2165645" y="2406047"/>
                  </a:lnTo>
                  <a:cubicBezTo>
                    <a:pt x="2295483" y="2259477"/>
                    <a:pt x="2455251" y="2328666"/>
                    <a:pt x="2444578" y="2520484"/>
                  </a:cubicBezTo>
                  <a:cubicBezTo>
                    <a:pt x="2454106" y="2682617"/>
                    <a:pt x="2444578" y="2839987"/>
                    <a:pt x="2444578" y="2999738"/>
                  </a:cubicBezTo>
                  <a:cubicBezTo>
                    <a:pt x="2437328" y="3271827"/>
                    <a:pt x="2180048" y="3158151"/>
                    <a:pt x="2165645" y="3094482"/>
                  </a:cubicBezTo>
                  <a:lnTo>
                    <a:pt x="2165645" y="3157983"/>
                  </a:lnTo>
                  <a:lnTo>
                    <a:pt x="2003645" y="3157983"/>
                  </a:lnTo>
                  <a:close/>
                  <a:moveTo>
                    <a:pt x="1082145" y="1835984"/>
                  </a:moveTo>
                  <a:cubicBezTo>
                    <a:pt x="901872" y="1835984"/>
                    <a:pt x="755732" y="1982124"/>
                    <a:pt x="755732" y="2162397"/>
                  </a:cubicBezTo>
                  <a:lnTo>
                    <a:pt x="755732" y="3086444"/>
                  </a:lnTo>
                  <a:cubicBezTo>
                    <a:pt x="755732" y="3266717"/>
                    <a:pt x="901872" y="3412857"/>
                    <a:pt x="1082145" y="3412857"/>
                  </a:cubicBezTo>
                  <a:lnTo>
                    <a:pt x="2845706" y="3412857"/>
                  </a:lnTo>
                  <a:cubicBezTo>
                    <a:pt x="3025979" y="3412857"/>
                    <a:pt x="3172119" y="3266717"/>
                    <a:pt x="3172119" y="3086444"/>
                  </a:cubicBezTo>
                  <a:lnTo>
                    <a:pt x="3172119" y="2162397"/>
                  </a:lnTo>
                  <a:cubicBezTo>
                    <a:pt x="3172119" y="1982124"/>
                    <a:pt x="3025979" y="1835984"/>
                    <a:pt x="2845706" y="1835984"/>
                  </a:cubicBezTo>
                  <a:close/>
                  <a:moveTo>
                    <a:pt x="1918669" y="998231"/>
                  </a:moveTo>
                  <a:cubicBezTo>
                    <a:pt x="1949783" y="998231"/>
                    <a:pt x="1975005" y="1022442"/>
                    <a:pt x="1975005" y="1052309"/>
                  </a:cubicBezTo>
                  <a:cubicBezTo>
                    <a:pt x="1975005" y="1200582"/>
                    <a:pt x="1975004" y="1348856"/>
                    <a:pt x="1975004" y="1497129"/>
                  </a:cubicBezTo>
                  <a:cubicBezTo>
                    <a:pt x="1975004" y="1526996"/>
                    <a:pt x="1949782" y="1551207"/>
                    <a:pt x="1918668" y="1551207"/>
                  </a:cubicBezTo>
                  <a:lnTo>
                    <a:pt x="1918669" y="1551206"/>
                  </a:lnTo>
                  <a:cubicBezTo>
                    <a:pt x="1887555" y="1551206"/>
                    <a:pt x="1862333" y="1526995"/>
                    <a:pt x="1862333" y="1497128"/>
                  </a:cubicBezTo>
                  <a:lnTo>
                    <a:pt x="1862333" y="1052309"/>
                  </a:lnTo>
                  <a:cubicBezTo>
                    <a:pt x="1862333" y="1022442"/>
                    <a:pt x="1887555" y="998231"/>
                    <a:pt x="1918669" y="998231"/>
                  </a:cubicBezTo>
                  <a:close/>
                  <a:moveTo>
                    <a:pt x="2539373" y="865097"/>
                  </a:moveTo>
                  <a:lnTo>
                    <a:pt x="2539373" y="1483838"/>
                  </a:lnTo>
                  <a:cubicBezTo>
                    <a:pt x="2501756" y="1504154"/>
                    <a:pt x="2433926" y="1572061"/>
                    <a:pt x="2426426" y="1528545"/>
                  </a:cubicBezTo>
                  <a:lnTo>
                    <a:pt x="2426426" y="865306"/>
                  </a:lnTo>
                  <a:lnTo>
                    <a:pt x="2264426" y="865306"/>
                  </a:lnTo>
                  <a:lnTo>
                    <a:pt x="2264426" y="1542749"/>
                  </a:lnTo>
                  <a:cubicBezTo>
                    <a:pt x="2264233" y="1542780"/>
                    <a:pt x="2264039" y="1542810"/>
                    <a:pt x="2263846" y="1542841"/>
                  </a:cubicBezTo>
                  <a:cubicBezTo>
                    <a:pt x="2246937" y="1607403"/>
                    <a:pt x="2323802" y="1826022"/>
                    <a:pt x="2539373" y="1595076"/>
                  </a:cubicBezTo>
                  <a:lnTo>
                    <a:pt x="2539373" y="1681423"/>
                  </a:lnTo>
                  <a:lnTo>
                    <a:pt x="2701373" y="1681423"/>
                  </a:lnTo>
                  <a:lnTo>
                    <a:pt x="2701373" y="865097"/>
                  </a:lnTo>
                  <a:close/>
                  <a:moveTo>
                    <a:pt x="1918668" y="840143"/>
                  </a:moveTo>
                  <a:cubicBezTo>
                    <a:pt x="1799361" y="840143"/>
                    <a:pt x="1702644" y="932984"/>
                    <a:pt x="1702644" y="1047509"/>
                  </a:cubicBezTo>
                  <a:lnTo>
                    <a:pt x="1702644" y="1501930"/>
                  </a:lnTo>
                  <a:cubicBezTo>
                    <a:pt x="1702644" y="1616455"/>
                    <a:pt x="1799361" y="1709295"/>
                    <a:pt x="1918668" y="1709295"/>
                  </a:cubicBezTo>
                  <a:cubicBezTo>
                    <a:pt x="2037975" y="1709295"/>
                    <a:pt x="2134692" y="1616455"/>
                    <a:pt x="2134692" y="1501930"/>
                  </a:cubicBezTo>
                  <a:lnTo>
                    <a:pt x="2134692" y="1047509"/>
                  </a:lnTo>
                  <a:cubicBezTo>
                    <a:pt x="2134692" y="932984"/>
                    <a:pt x="2037975" y="840143"/>
                    <a:pt x="1918668" y="840143"/>
                  </a:cubicBezTo>
                  <a:close/>
                  <a:moveTo>
                    <a:pt x="1544554" y="609793"/>
                  </a:moveTo>
                  <a:lnTo>
                    <a:pt x="1425758" y="1008757"/>
                  </a:lnTo>
                  <a:lnTo>
                    <a:pt x="1311048" y="623516"/>
                  </a:lnTo>
                  <a:lnTo>
                    <a:pt x="1152958" y="623516"/>
                  </a:lnTo>
                  <a:lnTo>
                    <a:pt x="1345929" y="1271588"/>
                  </a:lnTo>
                  <a:lnTo>
                    <a:pt x="1347249" y="1271588"/>
                  </a:lnTo>
                  <a:lnTo>
                    <a:pt x="1347249" y="1698532"/>
                  </a:lnTo>
                  <a:lnTo>
                    <a:pt x="1509249" y="1698532"/>
                  </a:lnTo>
                  <a:lnTo>
                    <a:pt x="1509249" y="1257865"/>
                  </a:lnTo>
                  <a:lnTo>
                    <a:pt x="1509673" y="1257865"/>
                  </a:lnTo>
                  <a:lnTo>
                    <a:pt x="1702644" y="609793"/>
                  </a:ln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4450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D7309-EAE5-40D9-A824-8569FDA0A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34" y="170852"/>
            <a:ext cx="10515600" cy="936980"/>
          </a:xfrm>
        </p:spPr>
        <p:txBody>
          <a:bodyPr/>
          <a:lstStyle/>
          <a:p>
            <a:r>
              <a:rPr lang="en-US" dirty="0"/>
              <a:t>Followers evolution on each social media</a:t>
            </a: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B4DE2325-5290-4D2B-9A6B-0BC6E29DCBA1}"/>
              </a:ext>
            </a:extLst>
          </p:cNvPr>
          <p:cNvSpPr/>
          <p:nvPr/>
        </p:nvSpPr>
        <p:spPr>
          <a:xfrm>
            <a:off x="289142" y="257916"/>
            <a:ext cx="581248" cy="58124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105DDE8-C432-47E3-8442-28CA723E4B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297183"/>
              </p:ext>
            </p:extLst>
          </p:nvPr>
        </p:nvGraphicFramePr>
        <p:xfrm>
          <a:off x="597877" y="1314497"/>
          <a:ext cx="10656481" cy="5117124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670538">
                  <a:extLst>
                    <a:ext uri="{9D8B030D-6E8A-4147-A177-3AD203B41FA5}">
                      <a16:colId xmlns:a16="http://schemas.microsoft.com/office/drawing/2014/main" val="3796896984"/>
                    </a:ext>
                  </a:extLst>
                </a:gridCol>
                <a:gridCol w="2377327">
                  <a:extLst>
                    <a:ext uri="{9D8B030D-6E8A-4147-A177-3AD203B41FA5}">
                      <a16:colId xmlns:a16="http://schemas.microsoft.com/office/drawing/2014/main" val="4040065786"/>
                    </a:ext>
                  </a:extLst>
                </a:gridCol>
                <a:gridCol w="2827720">
                  <a:extLst>
                    <a:ext uri="{9D8B030D-6E8A-4147-A177-3AD203B41FA5}">
                      <a16:colId xmlns:a16="http://schemas.microsoft.com/office/drawing/2014/main" val="238329474"/>
                    </a:ext>
                  </a:extLst>
                </a:gridCol>
                <a:gridCol w="1670538">
                  <a:extLst>
                    <a:ext uri="{9D8B030D-6E8A-4147-A177-3AD203B41FA5}">
                      <a16:colId xmlns:a16="http://schemas.microsoft.com/office/drawing/2014/main" val="120778161"/>
                    </a:ext>
                  </a:extLst>
                </a:gridCol>
                <a:gridCol w="2110358">
                  <a:extLst>
                    <a:ext uri="{9D8B030D-6E8A-4147-A177-3AD203B41FA5}">
                      <a16:colId xmlns:a16="http://schemas.microsoft.com/office/drawing/2014/main" val="278465211"/>
                    </a:ext>
                  </a:extLst>
                </a:gridCol>
              </a:tblGrid>
              <a:tr h="85285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Social media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Last week (W5)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Current week (W6)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evolution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Target (W25)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7144596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1399</a:t>
                      </a:r>
                    </a:p>
                    <a:p>
                      <a:pPr algn="ctr"/>
                      <a:r>
                        <a:rPr lang="en-US" sz="2000" dirty="0"/>
                        <a:t>(1374 likes)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+ 0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5909708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+ 0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1054474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60 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12 557 </a:t>
                      </a:r>
                      <a:r>
                        <a:rPr lang="en-US" sz="2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vues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60 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12 557 </a:t>
                      </a:r>
                      <a:r>
                        <a:rPr lang="en-US" sz="2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vues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+ 0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025098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428</a:t>
                      </a:r>
                    </a:p>
                    <a:p>
                      <a:pPr algn="ctr"/>
                      <a:r>
                        <a:rPr lang="en-US" sz="2000" dirty="0"/>
                        <a:t>(89 public)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430</a:t>
                      </a:r>
                    </a:p>
                    <a:p>
                      <a:pPr algn="ctr"/>
                      <a:r>
                        <a:rPr lang="en-US" sz="2000" dirty="0"/>
                        <a:t>(89 public)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00B050"/>
                          </a:solidFill>
                        </a:rPr>
                        <a:t>+ 2</a:t>
                      </a:r>
                    </a:p>
                    <a:p>
                      <a:pPr algn="ctr"/>
                      <a:r>
                        <a:rPr lang="en-US" sz="2000" dirty="0"/>
                        <a:t>(+0 </a:t>
                      </a:r>
                      <a:r>
                        <a:rPr lang="en-US" sz="2000" dirty="0" err="1"/>
                        <a:t>publi</a:t>
                      </a:r>
                      <a:r>
                        <a:rPr lang="en-US" sz="2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0897633"/>
                  </a:ext>
                </a:extLst>
              </a:tr>
              <a:tr h="8528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+ 0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9098757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E5728D30-07D1-4F07-B61E-F2DE9E69CBB9}"/>
              </a:ext>
            </a:extLst>
          </p:cNvPr>
          <p:cNvGrpSpPr/>
          <p:nvPr/>
        </p:nvGrpSpPr>
        <p:grpSpPr>
          <a:xfrm>
            <a:off x="1237973" y="2356339"/>
            <a:ext cx="526328" cy="3915562"/>
            <a:chOff x="838200" y="1690688"/>
            <a:chExt cx="526328" cy="3915562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1988CBB-8E9B-49B2-A3F0-5910FE707589}"/>
                </a:ext>
              </a:extLst>
            </p:cNvPr>
            <p:cNvSpPr/>
            <p:nvPr/>
          </p:nvSpPr>
          <p:spPr>
            <a:xfrm>
              <a:off x="838200" y="1690688"/>
              <a:ext cx="516870" cy="516870"/>
            </a:xfrm>
            <a:custGeom>
              <a:avLst/>
              <a:gdLst>
                <a:gd name="connsiteX0" fmla="*/ 0 w 923925"/>
                <a:gd name="connsiteY0" fmla="*/ 462915 h 923925"/>
                <a:gd name="connsiteX1" fmla="*/ 0 w 923925"/>
                <a:gd name="connsiteY1" fmla="*/ 148590 h 923925"/>
                <a:gd name="connsiteX2" fmla="*/ 148590 w 923925"/>
                <a:gd name="connsiteY2" fmla="*/ 0 h 923925"/>
                <a:gd name="connsiteX3" fmla="*/ 778193 w 923925"/>
                <a:gd name="connsiteY3" fmla="*/ 0 h 923925"/>
                <a:gd name="connsiteX4" fmla="*/ 925830 w 923925"/>
                <a:gd name="connsiteY4" fmla="*/ 145733 h 923925"/>
                <a:gd name="connsiteX5" fmla="*/ 925830 w 923925"/>
                <a:gd name="connsiteY5" fmla="*/ 779145 h 923925"/>
                <a:gd name="connsiteX6" fmla="*/ 780097 w 923925"/>
                <a:gd name="connsiteY6" fmla="*/ 924878 h 923925"/>
                <a:gd name="connsiteX7" fmla="*/ 146685 w 923925"/>
                <a:gd name="connsiteY7" fmla="*/ 924878 h 923925"/>
                <a:gd name="connsiteX8" fmla="*/ 953 w 923925"/>
                <a:gd name="connsiteY8" fmla="*/ 777240 h 923925"/>
                <a:gd name="connsiteX9" fmla="*/ 0 w 923925"/>
                <a:gd name="connsiteY9" fmla="*/ 462915 h 923925"/>
                <a:gd name="connsiteX10" fmla="*/ 493395 w 923925"/>
                <a:gd name="connsiteY10" fmla="*/ 678180 h 923925"/>
                <a:gd name="connsiteX11" fmla="*/ 493395 w 923925"/>
                <a:gd name="connsiteY11" fmla="*/ 799147 h 923925"/>
                <a:gd name="connsiteX12" fmla="*/ 521970 w 923925"/>
                <a:gd name="connsiteY12" fmla="*/ 826770 h 923925"/>
                <a:gd name="connsiteX13" fmla="*/ 578168 w 923925"/>
                <a:gd name="connsiteY13" fmla="*/ 826770 h 923925"/>
                <a:gd name="connsiteX14" fmla="*/ 608647 w 923925"/>
                <a:gd name="connsiteY14" fmla="*/ 797243 h 923925"/>
                <a:gd name="connsiteX15" fmla="*/ 608647 w 923925"/>
                <a:gd name="connsiteY15" fmla="*/ 561022 h 923925"/>
                <a:gd name="connsiteX16" fmla="*/ 639128 w 923925"/>
                <a:gd name="connsiteY16" fmla="*/ 531495 h 923925"/>
                <a:gd name="connsiteX17" fmla="*/ 685800 w 923925"/>
                <a:gd name="connsiteY17" fmla="*/ 531495 h 923925"/>
                <a:gd name="connsiteX18" fmla="*/ 710565 w 923925"/>
                <a:gd name="connsiteY18" fmla="*/ 510540 h 923925"/>
                <a:gd name="connsiteX19" fmla="*/ 720090 w 923925"/>
                <a:gd name="connsiteY19" fmla="*/ 440055 h 923925"/>
                <a:gd name="connsiteX20" fmla="*/ 703897 w 923925"/>
                <a:gd name="connsiteY20" fmla="*/ 421958 h 923925"/>
                <a:gd name="connsiteX21" fmla="*/ 634365 w 923925"/>
                <a:gd name="connsiteY21" fmla="*/ 421958 h 923925"/>
                <a:gd name="connsiteX22" fmla="*/ 607695 w 923925"/>
                <a:gd name="connsiteY22" fmla="*/ 394335 h 923925"/>
                <a:gd name="connsiteX23" fmla="*/ 607695 w 923925"/>
                <a:gd name="connsiteY23" fmla="*/ 340995 h 923925"/>
                <a:gd name="connsiteX24" fmla="*/ 658178 w 923925"/>
                <a:gd name="connsiteY24" fmla="*/ 286703 h 923925"/>
                <a:gd name="connsiteX25" fmla="*/ 702945 w 923925"/>
                <a:gd name="connsiteY25" fmla="*/ 286703 h 923925"/>
                <a:gd name="connsiteX26" fmla="*/ 724853 w 923925"/>
                <a:gd name="connsiteY26" fmla="*/ 266700 h 923925"/>
                <a:gd name="connsiteX27" fmla="*/ 724853 w 923925"/>
                <a:gd name="connsiteY27" fmla="*/ 208597 h 923925"/>
                <a:gd name="connsiteX28" fmla="*/ 703897 w 923925"/>
                <a:gd name="connsiteY28" fmla="*/ 186690 h 923925"/>
                <a:gd name="connsiteX29" fmla="*/ 617220 w 923925"/>
                <a:gd name="connsiteY29" fmla="*/ 186690 h 923925"/>
                <a:gd name="connsiteX30" fmla="*/ 499110 w 923925"/>
                <a:gd name="connsiteY30" fmla="*/ 290513 h 923925"/>
                <a:gd name="connsiteX31" fmla="*/ 495300 w 923925"/>
                <a:gd name="connsiteY31" fmla="*/ 399097 h 923925"/>
                <a:gd name="connsiteX32" fmla="*/ 471488 w 923925"/>
                <a:gd name="connsiteY32" fmla="*/ 422910 h 923925"/>
                <a:gd name="connsiteX33" fmla="*/ 411480 w 923925"/>
                <a:gd name="connsiteY33" fmla="*/ 422910 h 923925"/>
                <a:gd name="connsiteX34" fmla="*/ 395288 w 923925"/>
                <a:gd name="connsiteY34" fmla="*/ 438150 h 923925"/>
                <a:gd name="connsiteX35" fmla="*/ 395288 w 923925"/>
                <a:gd name="connsiteY35" fmla="*/ 511492 h 923925"/>
                <a:gd name="connsiteX36" fmla="*/ 417195 w 923925"/>
                <a:gd name="connsiteY36" fmla="*/ 532447 h 923925"/>
                <a:gd name="connsiteX37" fmla="*/ 470535 w 923925"/>
                <a:gd name="connsiteY37" fmla="*/ 532447 h 923925"/>
                <a:gd name="connsiteX38" fmla="*/ 495300 w 923925"/>
                <a:gd name="connsiteY38" fmla="*/ 557213 h 923925"/>
                <a:gd name="connsiteX39" fmla="*/ 493395 w 923925"/>
                <a:gd name="connsiteY39" fmla="*/ 678180 h 92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23925" h="923925">
                  <a:moveTo>
                    <a:pt x="0" y="462915"/>
                  </a:moveTo>
                  <a:cubicBezTo>
                    <a:pt x="0" y="358140"/>
                    <a:pt x="0" y="253365"/>
                    <a:pt x="0" y="148590"/>
                  </a:cubicBezTo>
                  <a:cubicBezTo>
                    <a:pt x="0" y="60008"/>
                    <a:pt x="60008" y="0"/>
                    <a:pt x="148590" y="0"/>
                  </a:cubicBezTo>
                  <a:cubicBezTo>
                    <a:pt x="358140" y="0"/>
                    <a:pt x="567690" y="0"/>
                    <a:pt x="778193" y="0"/>
                  </a:cubicBezTo>
                  <a:cubicBezTo>
                    <a:pt x="862965" y="0"/>
                    <a:pt x="925830" y="60960"/>
                    <a:pt x="925830" y="145733"/>
                  </a:cubicBezTo>
                  <a:cubicBezTo>
                    <a:pt x="926783" y="357188"/>
                    <a:pt x="926783" y="568643"/>
                    <a:pt x="925830" y="779145"/>
                  </a:cubicBezTo>
                  <a:cubicBezTo>
                    <a:pt x="925830" y="862965"/>
                    <a:pt x="862965" y="924878"/>
                    <a:pt x="780097" y="924878"/>
                  </a:cubicBezTo>
                  <a:cubicBezTo>
                    <a:pt x="568643" y="925830"/>
                    <a:pt x="357188" y="925830"/>
                    <a:pt x="146685" y="924878"/>
                  </a:cubicBezTo>
                  <a:cubicBezTo>
                    <a:pt x="60960" y="924878"/>
                    <a:pt x="953" y="862013"/>
                    <a:pt x="953" y="777240"/>
                  </a:cubicBezTo>
                  <a:cubicBezTo>
                    <a:pt x="0" y="672465"/>
                    <a:pt x="0" y="567690"/>
                    <a:pt x="0" y="462915"/>
                  </a:cubicBezTo>
                  <a:close/>
                  <a:moveTo>
                    <a:pt x="493395" y="678180"/>
                  </a:moveTo>
                  <a:cubicBezTo>
                    <a:pt x="493395" y="718185"/>
                    <a:pt x="494347" y="758190"/>
                    <a:pt x="493395" y="799147"/>
                  </a:cubicBezTo>
                  <a:cubicBezTo>
                    <a:pt x="492443" y="821055"/>
                    <a:pt x="501015" y="828675"/>
                    <a:pt x="521970" y="826770"/>
                  </a:cubicBezTo>
                  <a:cubicBezTo>
                    <a:pt x="540068" y="825818"/>
                    <a:pt x="559118" y="826770"/>
                    <a:pt x="578168" y="826770"/>
                  </a:cubicBezTo>
                  <a:cubicBezTo>
                    <a:pt x="607695" y="826770"/>
                    <a:pt x="608647" y="826770"/>
                    <a:pt x="608647" y="797243"/>
                  </a:cubicBezTo>
                  <a:cubicBezTo>
                    <a:pt x="608647" y="718185"/>
                    <a:pt x="608647" y="639128"/>
                    <a:pt x="608647" y="561022"/>
                  </a:cubicBezTo>
                  <a:cubicBezTo>
                    <a:pt x="608647" y="531495"/>
                    <a:pt x="608647" y="531495"/>
                    <a:pt x="639128" y="531495"/>
                  </a:cubicBezTo>
                  <a:cubicBezTo>
                    <a:pt x="654368" y="531495"/>
                    <a:pt x="670560" y="530543"/>
                    <a:pt x="685800" y="531495"/>
                  </a:cubicBezTo>
                  <a:cubicBezTo>
                    <a:pt x="701993" y="532447"/>
                    <a:pt x="708660" y="524828"/>
                    <a:pt x="710565" y="510540"/>
                  </a:cubicBezTo>
                  <a:cubicBezTo>
                    <a:pt x="713422" y="486728"/>
                    <a:pt x="716280" y="462915"/>
                    <a:pt x="720090" y="440055"/>
                  </a:cubicBezTo>
                  <a:cubicBezTo>
                    <a:pt x="721995" y="427672"/>
                    <a:pt x="717233" y="421958"/>
                    <a:pt x="703897" y="421958"/>
                  </a:cubicBezTo>
                  <a:cubicBezTo>
                    <a:pt x="681038" y="421958"/>
                    <a:pt x="658178" y="421005"/>
                    <a:pt x="634365" y="421958"/>
                  </a:cubicBezTo>
                  <a:cubicBezTo>
                    <a:pt x="613410" y="422910"/>
                    <a:pt x="606743" y="414338"/>
                    <a:pt x="607695" y="394335"/>
                  </a:cubicBezTo>
                  <a:cubicBezTo>
                    <a:pt x="608647" y="376238"/>
                    <a:pt x="607695" y="359092"/>
                    <a:pt x="607695" y="340995"/>
                  </a:cubicBezTo>
                  <a:cubicBezTo>
                    <a:pt x="608647" y="304800"/>
                    <a:pt x="622935" y="288608"/>
                    <a:pt x="658178" y="286703"/>
                  </a:cubicBezTo>
                  <a:cubicBezTo>
                    <a:pt x="673418" y="285750"/>
                    <a:pt x="687705" y="285750"/>
                    <a:pt x="702945" y="286703"/>
                  </a:cubicBezTo>
                  <a:cubicBezTo>
                    <a:pt x="718185" y="287655"/>
                    <a:pt x="724853" y="282892"/>
                    <a:pt x="724853" y="266700"/>
                  </a:cubicBezTo>
                  <a:cubicBezTo>
                    <a:pt x="723900" y="247650"/>
                    <a:pt x="723900" y="227647"/>
                    <a:pt x="724853" y="208597"/>
                  </a:cubicBezTo>
                  <a:cubicBezTo>
                    <a:pt x="724853" y="193358"/>
                    <a:pt x="719138" y="186690"/>
                    <a:pt x="703897" y="186690"/>
                  </a:cubicBezTo>
                  <a:cubicBezTo>
                    <a:pt x="675322" y="186690"/>
                    <a:pt x="645795" y="184785"/>
                    <a:pt x="617220" y="186690"/>
                  </a:cubicBezTo>
                  <a:cubicBezTo>
                    <a:pt x="556260" y="190500"/>
                    <a:pt x="511493" y="230505"/>
                    <a:pt x="499110" y="290513"/>
                  </a:cubicBezTo>
                  <a:cubicBezTo>
                    <a:pt x="491490" y="326708"/>
                    <a:pt x="495300" y="362903"/>
                    <a:pt x="495300" y="399097"/>
                  </a:cubicBezTo>
                  <a:cubicBezTo>
                    <a:pt x="495300" y="416242"/>
                    <a:pt x="488633" y="423863"/>
                    <a:pt x="471488" y="422910"/>
                  </a:cubicBezTo>
                  <a:cubicBezTo>
                    <a:pt x="451485" y="421958"/>
                    <a:pt x="431483" y="422910"/>
                    <a:pt x="411480" y="422910"/>
                  </a:cubicBezTo>
                  <a:cubicBezTo>
                    <a:pt x="400050" y="422910"/>
                    <a:pt x="395288" y="426720"/>
                    <a:pt x="395288" y="438150"/>
                  </a:cubicBezTo>
                  <a:cubicBezTo>
                    <a:pt x="396240" y="462915"/>
                    <a:pt x="396240" y="487680"/>
                    <a:pt x="395288" y="511492"/>
                  </a:cubicBezTo>
                  <a:cubicBezTo>
                    <a:pt x="395288" y="526733"/>
                    <a:pt x="401955" y="532447"/>
                    <a:pt x="417195" y="532447"/>
                  </a:cubicBezTo>
                  <a:cubicBezTo>
                    <a:pt x="435293" y="531495"/>
                    <a:pt x="453390" y="533400"/>
                    <a:pt x="470535" y="532447"/>
                  </a:cubicBezTo>
                  <a:cubicBezTo>
                    <a:pt x="489585" y="531495"/>
                    <a:pt x="495300" y="540068"/>
                    <a:pt x="495300" y="557213"/>
                  </a:cubicBezTo>
                  <a:cubicBezTo>
                    <a:pt x="493395" y="596265"/>
                    <a:pt x="493395" y="637222"/>
                    <a:pt x="493395" y="678180"/>
                  </a:cubicBezTo>
                  <a:close/>
                </a:path>
              </a:pathLst>
            </a:custGeom>
            <a:solidFill>
              <a:srgbClr val="C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ADB7627-81F2-4247-B02F-3C4F39AFB8D1}"/>
                </a:ext>
              </a:extLst>
            </p:cNvPr>
            <p:cNvSpPr/>
            <p:nvPr/>
          </p:nvSpPr>
          <p:spPr>
            <a:xfrm>
              <a:off x="842329" y="5084051"/>
              <a:ext cx="522199" cy="522199"/>
            </a:xfrm>
            <a:custGeom>
              <a:avLst/>
              <a:gdLst>
                <a:gd name="connsiteX0" fmla="*/ 470535 w 933450"/>
                <a:gd name="connsiteY0" fmla="*/ 0 h 933450"/>
                <a:gd name="connsiteX1" fmla="*/ 782955 w 933450"/>
                <a:gd name="connsiteY1" fmla="*/ 0 h 933450"/>
                <a:gd name="connsiteX2" fmla="*/ 939165 w 933450"/>
                <a:gd name="connsiteY2" fmla="*/ 157163 h 933450"/>
                <a:gd name="connsiteX3" fmla="*/ 939165 w 933450"/>
                <a:gd name="connsiteY3" fmla="*/ 775335 h 933450"/>
                <a:gd name="connsiteX4" fmla="*/ 783907 w 933450"/>
                <a:gd name="connsiteY4" fmla="*/ 937260 h 933450"/>
                <a:gd name="connsiteX5" fmla="*/ 159068 w 933450"/>
                <a:gd name="connsiteY5" fmla="*/ 937260 h 933450"/>
                <a:gd name="connsiteX6" fmla="*/ 0 w 933450"/>
                <a:gd name="connsiteY6" fmla="*/ 773430 h 933450"/>
                <a:gd name="connsiteX7" fmla="*/ 0 w 933450"/>
                <a:gd name="connsiteY7" fmla="*/ 157163 h 933450"/>
                <a:gd name="connsiteX8" fmla="*/ 119063 w 933450"/>
                <a:gd name="connsiteY8" fmla="*/ 1905 h 933450"/>
                <a:gd name="connsiteX9" fmla="*/ 154305 w 933450"/>
                <a:gd name="connsiteY9" fmla="*/ 0 h 933450"/>
                <a:gd name="connsiteX10" fmla="*/ 470535 w 933450"/>
                <a:gd name="connsiteY10" fmla="*/ 0 h 933450"/>
                <a:gd name="connsiteX11" fmla="*/ 781050 w 933450"/>
                <a:gd name="connsiteY11" fmla="*/ 259080 h 933450"/>
                <a:gd name="connsiteX12" fmla="*/ 734377 w 933450"/>
                <a:gd name="connsiteY12" fmla="*/ 276225 h 933450"/>
                <a:gd name="connsiteX13" fmla="*/ 695325 w 933450"/>
                <a:gd name="connsiteY13" fmla="*/ 269558 h 933450"/>
                <a:gd name="connsiteX14" fmla="*/ 569595 w 933450"/>
                <a:gd name="connsiteY14" fmla="*/ 256223 h 933450"/>
                <a:gd name="connsiteX15" fmla="*/ 502920 w 933450"/>
                <a:gd name="connsiteY15" fmla="*/ 363855 h 933450"/>
                <a:gd name="connsiteX16" fmla="*/ 471488 w 933450"/>
                <a:gd name="connsiteY16" fmla="*/ 390525 h 933450"/>
                <a:gd name="connsiteX17" fmla="*/ 460057 w 933450"/>
                <a:gd name="connsiteY17" fmla="*/ 388620 h 933450"/>
                <a:gd name="connsiteX18" fmla="*/ 266700 w 933450"/>
                <a:gd name="connsiteY18" fmla="*/ 284798 h 933450"/>
                <a:gd name="connsiteX19" fmla="*/ 240982 w 933450"/>
                <a:gd name="connsiteY19" fmla="*/ 292418 h 933450"/>
                <a:gd name="connsiteX20" fmla="*/ 271463 w 933450"/>
                <a:gd name="connsiteY20" fmla="*/ 409575 h 933450"/>
                <a:gd name="connsiteX21" fmla="*/ 283845 w 933450"/>
                <a:gd name="connsiteY21" fmla="*/ 425768 h 933450"/>
                <a:gd name="connsiteX22" fmla="*/ 249555 w 933450"/>
                <a:gd name="connsiteY22" fmla="*/ 421958 h 933450"/>
                <a:gd name="connsiteX23" fmla="*/ 237172 w 933450"/>
                <a:gd name="connsiteY23" fmla="*/ 433388 h 933450"/>
                <a:gd name="connsiteX24" fmla="*/ 302895 w 933450"/>
                <a:gd name="connsiteY24" fmla="*/ 521018 h 933450"/>
                <a:gd name="connsiteX25" fmla="*/ 322897 w 933450"/>
                <a:gd name="connsiteY25" fmla="*/ 533400 h 933450"/>
                <a:gd name="connsiteX26" fmla="*/ 295275 w 933450"/>
                <a:gd name="connsiteY26" fmla="*/ 539115 h 933450"/>
                <a:gd name="connsiteX27" fmla="*/ 285750 w 933450"/>
                <a:gd name="connsiteY27" fmla="*/ 555308 h 933450"/>
                <a:gd name="connsiteX28" fmla="*/ 359093 w 933450"/>
                <a:gd name="connsiteY28" fmla="*/ 613410 h 933450"/>
                <a:gd name="connsiteX29" fmla="*/ 386715 w 933450"/>
                <a:gd name="connsiteY29" fmla="*/ 623888 h 933450"/>
                <a:gd name="connsiteX30" fmla="*/ 221932 w 933450"/>
                <a:gd name="connsiteY30" fmla="*/ 676275 h 933450"/>
                <a:gd name="connsiteX31" fmla="*/ 638175 w 933450"/>
                <a:gd name="connsiteY31" fmla="*/ 623888 h 933450"/>
                <a:gd name="connsiteX32" fmla="*/ 736282 w 933450"/>
                <a:gd name="connsiteY32" fmla="*/ 413385 h 933450"/>
                <a:gd name="connsiteX33" fmla="*/ 773430 w 933450"/>
                <a:gd name="connsiteY33" fmla="*/ 331470 h 933450"/>
                <a:gd name="connsiteX34" fmla="*/ 788670 w 933450"/>
                <a:gd name="connsiteY34" fmla="*/ 309563 h 933450"/>
                <a:gd name="connsiteX35" fmla="*/ 731520 w 933450"/>
                <a:gd name="connsiteY35" fmla="*/ 317183 h 933450"/>
                <a:gd name="connsiteX36" fmla="*/ 781050 w 933450"/>
                <a:gd name="connsiteY36" fmla="*/ 259080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933450" h="933450">
                  <a:moveTo>
                    <a:pt x="470535" y="0"/>
                  </a:moveTo>
                  <a:cubicBezTo>
                    <a:pt x="574357" y="0"/>
                    <a:pt x="679132" y="0"/>
                    <a:pt x="782955" y="0"/>
                  </a:cubicBezTo>
                  <a:cubicBezTo>
                    <a:pt x="881063" y="0"/>
                    <a:pt x="939165" y="59055"/>
                    <a:pt x="939165" y="157163"/>
                  </a:cubicBezTo>
                  <a:cubicBezTo>
                    <a:pt x="939165" y="362903"/>
                    <a:pt x="939165" y="569595"/>
                    <a:pt x="939165" y="775335"/>
                  </a:cubicBezTo>
                  <a:cubicBezTo>
                    <a:pt x="939165" y="875348"/>
                    <a:pt x="883920" y="936308"/>
                    <a:pt x="783907" y="937260"/>
                  </a:cubicBezTo>
                  <a:cubicBezTo>
                    <a:pt x="575310" y="939165"/>
                    <a:pt x="367665" y="939165"/>
                    <a:pt x="159068" y="937260"/>
                  </a:cubicBezTo>
                  <a:cubicBezTo>
                    <a:pt x="56197" y="936308"/>
                    <a:pt x="952" y="875348"/>
                    <a:pt x="0" y="773430"/>
                  </a:cubicBezTo>
                  <a:cubicBezTo>
                    <a:pt x="0" y="567690"/>
                    <a:pt x="0" y="362903"/>
                    <a:pt x="0" y="157163"/>
                  </a:cubicBezTo>
                  <a:cubicBezTo>
                    <a:pt x="0" y="75248"/>
                    <a:pt x="45720" y="16193"/>
                    <a:pt x="119063" y="1905"/>
                  </a:cubicBezTo>
                  <a:cubicBezTo>
                    <a:pt x="130493" y="0"/>
                    <a:pt x="142875" y="0"/>
                    <a:pt x="154305" y="0"/>
                  </a:cubicBezTo>
                  <a:cubicBezTo>
                    <a:pt x="260985" y="0"/>
                    <a:pt x="365760" y="0"/>
                    <a:pt x="470535" y="0"/>
                  </a:cubicBezTo>
                  <a:close/>
                  <a:moveTo>
                    <a:pt x="781050" y="259080"/>
                  </a:moveTo>
                  <a:cubicBezTo>
                    <a:pt x="762952" y="265748"/>
                    <a:pt x="748665" y="270510"/>
                    <a:pt x="734377" y="276225"/>
                  </a:cubicBezTo>
                  <a:cubicBezTo>
                    <a:pt x="720090" y="281940"/>
                    <a:pt x="708660" y="280035"/>
                    <a:pt x="695325" y="269558"/>
                  </a:cubicBezTo>
                  <a:cubicBezTo>
                    <a:pt x="656272" y="240030"/>
                    <a:pt x="614363" y="234315"/>
                    <a:pt x="569595" y="256223"/>
                  </a:cubicBezTo>
                  <a:cubicBezTo>
                    <a:pt x="524827" y="278130"/>
                    <a:pt x="503872" y="314325"/>
                    <a:pt x="502920" y="363855"/>
                  </a:cubicBezTo>
                  <a:cubicBezTo>
                    <a:pt x="501968" y="394335"/>
                    <a:pt x="502920" y="394335"/>
                    <a:pt x="471488" y="390525"/>
                  </a:cubicBezTo>
                  <a:cubicBezTo>
                    <a:pt x="467677" y="390525"/>
                    <a:pt x="463868" y="389573"/>
                    <a:pt x="460057" y="388620"/>
                  </a:cubicBezTo>
                  <a:cubicBezTo>
                    <a:pt x="384810" y="375285"/>
                    <a:pt x="320040" y="340995"/>
                    <a:pt x="266700" y="284798"/>
                  </a:cubicBezTo>
                  <a:cubicBezTo>
                    <a:pt x="250507" y="268605"/>
                    <a:pt x="246697" y="269558"/>
                    <a:pt x="240982" y="292418"/>
                  </a:cubicBezTo>
                  <a:cubicBezTo>
                    <a:pt x="230505" y="337185"/>
                    <a:pt x="239077" y="376238"/>
                    <a:pt x="271463" y="409575"/>
                  </a:cubicBezTo>
                  <a:cubicBezTo>
                    <a:pt x="276225" y="414338"/>
                    <a:pt x="282893" y="416243"/>
                    <a:pt x="283845" y="425768"/>
                  </a:cubicBezTo>
                  <a:cubicBezTo>
                    <a:pt x="271463" y="429578"/>
                    <a:pt x="260985" y="424815"/>
                    <a:pt x="249555" y="421958"/>
                  </a:cubicBezTo>
                  <a:cubicBezTo>
                    <a:pt x="237172" y="418148"/>
                    <a:pt x="235268" y="421958"/>
                    <a:pt x="237172" y="433388"/>
                  </a:cubicBezTo>
                  <a:cubicBezTo>
                    <a:pt x="243840" y="474345"/>
                    <a:pt x="267652" y="501968"/>
                    <a:pt x="302895" y="521018"/>
                  </a:cubicBezTo>
                  <a:cubicBezTo>
                    <a:pt x="309563" y="524828"/>
                    <a:pt x="319088" y="524828"/>
                    <a:pt x="322897" y="533400"/>
                  </a:cubicBezTo>
                  <a:cubicBezTo>
                    <a:pt x="315277" y="541973"/>
                    <a:pt x="304800" y="539115"/>
                    <a:pt x="295275" y="539115"/>
                  </a:cubicBezTo>
                  <a:cubicBezTo>
                    <a:pt x="281940" y="539115"/>
                    <a:pt x="279082" y="543878"/>
                    <a:pt x="285750" y="555308"/>
                  </a:cubicBezTo>
                  <a:cubicBezTo>
                    <a:pt x="301943" y="584835"/>
                    <a:pt x="326707" y="603885"/>
                    <a:pt x="359093" y="613410"/>
                  </a:cubicBezTo>
                  <a:cubicBezTo>
                    <a:pt x="367665" y="616268"/>
                    <a:pt x="378143" y="614363"/>
                    <a:pt x="386715" y="623888"/>
                  </a:cubicBezTo>
                  <a:cubicBezTo>
                    <a:pt x="339090" y="661988"/>
                    <a:pt x="283845" y="675323"/>
                    <a:pt x="221932" y="676275"/>
                  </a:cubicBezTo>
                  <a:cubicBezTo>
                    <a:pt x="356235" y="753428"/>
                    <a:pt x="535305" y="730568"/>
                    <a:pt x="638175" y="623888"/>
                  </a:cubicBezTo>
                  <a:cubicBezTo>
                    <a:pt x="694372" y="564833"/>
                    <a:pt x="728663" y="495300"/>
                    <a:pt x="736282" y="413385"/>
                  </a:cubicBezTo>
                  <a:cubicBezTo>
                    <a:pt x="739140" y="381000"/>
                    <a:pt x="741997" y="350520"/>
                    <a:pt x="773430" y="331470"/>
                  </a:cubicBezTo>
                  <a:cubicBezTo>
                    <a:pt x="780097" y="327660"/>
                    <a:pt x="786765" y="320040"/>
                    <a:pt x="788670" y="309563"/>
                  </a:cubicBezTo>
                  <a:cubicBezTo>
                    <a:pt x="770572" y="310515"/>
                    <a:pt x="755332" y="321945"/>
                    <a:pt x="731520" y="317183"/>
                  </a:cubicBezTo>
                  <a:cubicBezTo>
                    <a:pt x="754380" y="300038"/>
                    <a:pt x="770572" y="283845"/>
                    <a:pt x="781050" y="259080"/>
                  </a:cubicBezTo>
                  <a:close/>
                </a:path>
              </a:pathLst>
            </a:custGeom>
            <a:solidFill>
              <a:srgbClr val="C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576A279-7ED6-4BAD-9929-937CF907E635}"/>
                </a:ext>
              </a:extLst>
            </p:cNvPr>
            <p:cNvSpPr/>
            <p:nvPr/>
          </p:nvSpPr>
          <p:spPr>
            <a:xfrm>
              <a:off x="838200" y="4213379"/>
              <a:ext cx="526328" cy="523797"/>
            </a:xfrm>
            <a:custGeom>
              <a:avLst/>
              <a:gdLst>
                <a:gd name="connsiteX0" fmla="*/ 677823 w 940832"/>
                <a:gd name="connsiteY0" fmla="*/ 434340 h 936308"/>
                <a:gd name="connsiteX1" fmla="*/ 691276 w 940832"/>
                <a:gd name="connsiteY1" fmla="*/ 454342 h 936308"/>
                <a:gd name="connsiteX2" fmla="*/ 691276 w 940832"/>
                <a:gd name="connsiteY2" fmla="*/ 661987 h 936308"/>
                <a:gd name="connsiteX3" fmla="*/ 657939 w 940832"/>
                <a:gd name="connsiteY3" fmla="*/ 691515 h 936308"/>
                <a:gd name="connsiteX4" fmla="*/ 476964 w 940832"/>
                <a:gd name="connsiteY4" fmla="*/ 691515 h 936308"/>
                <a:gd name="connsiteX5" fmla="*/ 300751 w 940832"/>
                <a:gd name="connsiteY5" fmla="*/ 691515 h 936308"/>
                <a:gd name="connsiteX6" fmla="*/ 264557 w 940832"/>
                <a:gd name="connsiteY6" fmla="*/ 656272 h 936308"/>
                <a:gd name="connsiteX7" fmla="*/ 264557 w 940832"/>
                <a:gd name="connsiteY7" fmla="*/ 460057 h 936308"/>
                <a:gd name="connsiteX8" fmla="*/ 273129 w 940832"/>
                <a:gd name="connsiteY8" fmla="*/ 437197 h 936308"/>
                <a:gd name="connsiteX9" fmla="*/ 312182 w 940832"/>
                <a:gd name="connsiteY9" fmla="*/ 438150 h 936308"/>
                <a:gd name="connsiteX10" fmla="*/ 315039 w 940832"/>
                <a:gd name="connsiteY10" fmla="*/ 456247 h 936308"/>
                <a:gd name="connsiteX11" fmla="*/ 416957 w 940832"/>
                <a:gd name="connsiteY11" fmla="*/ 634365 h 936308"/>
                <a:gd name="connsiteX12" fmla="*/ 618886 w 940832"/>
                <a:gd name="connsiteY12" fmla="*/ 568642 h 936308"/>
                <a:gd name="connsiteX13" fmla="*/ 640794 w 940832"/>
                <a:gd name="connsiteY13" fmla="*/ 457200 h 936308"/>
                <a:gd name="connsiteX14" fmla="*/ 655082 w 940832"/>
                <a:gd name="connsiteY14" fmla="*/ 434340 h 936308"/>
                <a:gd name="connsiteX15" fmla="*/ 677823 w 940832"/>
                <a:gd name="connsiteY15" fmla="*/ 434340 h 936308"/>
                <a:gd name="connsiteX16" fmla="*/ 479821 w 940832"/>
                <a:gd name="connsiteY16" fmla="*/ 370522 h 936308"/>
                <a:gd name="connsiteX17" fmla="*/ 588406 w 940832"/>
                <a:gd name="connsiteY17" fmla="*/ 479107 h 936308"/>
                <a:gd name="connsiteX18" fmla="*/ 477916 w 940832"/>
                <a:gd name="connsiteY18" fmla="*/ 586740 h 936308"/>
                <a:gd name="connsiteX19" fmla="*/ 367426 w 940832"/>
                <a:gd name="connsiteY19" fmla="*/ 478155 h 936308"/>
                <a:gd name="connsiteX20" fmla="*/ 479821 w 940832"/>
                <a:gd name="connsiteY20" fmla="*/ 370522 h 936308"/>
                <a:gd name="connsiteX21" fmla="*/ 628412 w 940832"/>
                <a:gd name="connsiteY21" fmla="*/ 264795 h 936308"/>
                <a:gd name="connsiteX22" fmla="*/ 648414 w 940832"/>
                <a:gd name="connsiteY22" fmla="*/ 264795 h 936308"/>
                <a:gd name="connsiteX23" fmla="*/ 690324 w 940832"/>
                <a:gd name="connsiteY23" fmla="*/ 308610 h 936308"/>
                <a:gd name="connsiteX24" fmla="*/ 690324 w 940832"/>
                <a:gd name="connsiteY24" fmla="*/ 320040 h 936308"/>
                <a:gd name="connsiteX25" fmla="*/ 631270 w 940832"/>
                <a:gd name="connsiteY25" fmla="*/ 378143 h 936308"/>
                <a:gd name="connsiteX26" fmla="*/ 573167 w 940832"/>
                <a:gd name="connsiteY26" fmla="*/ 320992 h 936308"/>
                <a:gd name="connsiteX27" fmla="*/ 628412 w 940832"/>
                <a:gd name="connsiteY27" fmla="*/ 264795 h 936308"/>
                <a:gd name="connsiteX28" fmla="*/ 282654 w 940832"/>
                <a:gd name="connsiteY28" fmla="*/ 212408 h 936308"/>
                <a:gd name="connsiteX29" fmla="*/ 207407 w 940832"/>
                <a:gd name="connsiteY29" fmla="*/ 286703 h 936308"/>
                <a:gd name="connsiteX30" fmla="*/ 207407 w 940832"/>
                <a:gd name="connsiteY30" fmla="*/ 672465 h 936308"/>
                <a:gd name="connsiteX31" fmla="*/ 281702 w 940832"/>
                <a:gd name="connsiteY31" fmla="*/ 746760 h 936308"/>
                <a:gd name="connsiteX32" fmla="*/ 476012 w 940832"/>
                <a:gd name="connsiteY32" fmla="*/ 746760 h 936308"/>
                <a:gd name="connsiteX33" fmla="*/ 670322 w 940832"/>
                <a:gd name="connsiteY33" fmla="*/ 746760 h 936308"/>
                <a:gd name="connsiteX34" fmla="*/ 745570 w 940832"/>
                <a:gd name="connsiteY34" fmla="*/ 671513 h 936308"/>
                <a:gd name="connsiteX35" fmla="*/ 745570 w 940832"/>
                <a:gd name="connsiteY35" fmla="*/ 287655 h 936308"/>
                <a:gd name="connsiteX36" fmla="*/ 671274 w 940832"/>
                <a:gd name="connsiteY36" fmla="*/ 212408 h 936308"/>
                <a:gd name="connsiteX37" fmla="*/ 282654 w 940832"/>
                <a:gd name="connsiteY37" fmla="*/ 212408 h 936308"/>
                <a:gd name="connsiteX38" fmla="*/ 153114 w 940832"/>
                <a:gd name="connsiteY38" fmla="*/ 0 h 936308"/>
                <a:gd name="connsiteX39" fmla="*/ 789385 w 940832"/>
                <a:gd name="connsiteY39" fmla="*/ 0 h 936308"/>
                <a:gd name="connsiteX40" fmla="*/ 939880 w 940832"/>
                <a:gd name="connsiteY40" fmla="*/ 149543 h 936308"/>
                <a:gd name="connsiteX41" fmla="*/ 940832 w 940832"/>
                <a:gd name="connsiteY41" fmla="*/ 783908 h 936308"/>
                <a:gd name="connsiteX42" fmla="*/ 787480 w 940832"/>
                <a:gd name="connsiteY42" fmla="*/ 936308 h 936308"/>
                <a:gd name="connsiteX43" fmla="*/ 470297 w 940832"/>
                <a:gd name="connsiteY43" fmla="*/ 936308 h 936308"/>
                <a:gd name="connsiteX44" fmla="*/ 153114 w 940832"/>
                <a:gd name="connsiteY44" fmla="*/ 936308 h 936308"/>
                <a:gd name="connsiteX45" fmla="*/ 714 w 940832"/>
                <a:gd name="connsiteY45" fmla="*/ 784860 h 936308"/>
                <a:gd name="connsiteX46" fmla="*/ 714 w 940832"/>
                <a:gd name="connsiteY46" fmla="*/ 151448 h 936308"/>
                <a:gd name="connsiteX47" fmla="*/ 153114 w 940832"/>
                <a:gd name="connsiteY47" fmla="*/ 0 h 93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940832" h="936308">
                  <a:moveTo>
                    <a:pt x="677823" y="434340"/>
                  </a:moveTo>
                  <a:cubicBezTo>
                    <a:pt x="684847" y="435769"/>
                    <a:pt x="690324" y="440531"/>
                    <a:pt x="691276" y="454342"/>
                  </a:cubicBezTo>
                  <a:cubicBezTo>
                    <a:pt x="691276" y="523875"/>
                    <a:pt x="691276" y="592455"/>
                    <a:pt x="691276" y="661987"/>
                  </a:cubicBezTo>
                  <a:cubicBezTo>
                    <a:pt x="691276" y="682942"/>
                    <a:pt x="678894" y="691515"/>
                    <a:pt x="657939" y="691515"/>
                  </a:cubicBezTo>
                  <a:cubicBezTo>
                    <a:pt x="597932" y="691515"/>
                    <a:pt x="536972" y="691515"/>
                    <a:pt x="476964" y="691515"/>
                  </a:cubicBezTo>
                  <a:cubicBezTo>
                    <a:pt x="417909" y="691515"/>
                    <a:pt x="359807" y="691515"/>
                    <a:pt x="300751" y="691515"/>
                  </a:cubicBezTo>
                  <a:cubicBezTo>
                    <a:pt x="271224" y="691515"/>
                    <a:pt x="264557" y="684847"/>
                    <a:pt x="264557" y="656272"/>
                  </a:cubicBezTo>
                  <a:cubicBezTo>
                    <a:pt x="264557" y="590550"/>
                    <a:pt x="264557" y="525780"/>
                    <a:pt x="264557" y="460057"/>
                  </a:cubicBezTo>
                  <a:cubicBezTo>
                    <a:pt x="264557" y="451485"/>
                    <a:pt x="261699" y="440055"/>
                    <a:pt x="273129" y="437197"/>
                  </a:cubicBezTo>
                  <a:cubicBezTo>
                    <a:pt x="285511" y="434340"/>
                    <a:pt x="299799" y="432435"/>
                    <a:pt x="312182" y="438150"/>
                  </a:cubicBezTo>
                  <a:cubicBezTo>
                    <a:pt x="319801" y="441007"/>
                    <a:pt x="315991" y="450532"/>
                    <a:pt x="315039" y="456247"/>
                  </a:cubicBezTo>
                  <a:cubicBezTo>
                    <a:pt x="298847" y="545782"/>
                    <a:pt x="357901" y="612457"/>
                    <a:pt x="416957" y="634365"/>
                  </a:cubicBezTo>
                  <a:cubicBezTo>
                    <a:pt x="492204" y="661987"/>
                    <a:pt x="577929" y="634365"/>
                    <a:pt x="618886" y="568642"/>
                  </a:cubicBezTo>
                  <a:cubicBezTo>
                    <a:pt x="639841" y="534352"/>
                    <a:pt x="648414" y="497205"/>
                    <a:pt x="640794" y="457200"/>
                  </a:cubicBezTo>
                  <a:cubicBezTo>
                    <a:pt x="637936" y="443865"/>
                    <a:pt x="638889" y="433387"/>
                    <a:pt x="655082" y="434340"/>
                  </a:cubicBezTo>
                  <a:cubicBezTo>
                    <a:pt x="662226" y="434816"/>
                    <a:pt x="670798" y="432911"/>
                    <a:pt x="677823" y="434340"/>
                  </a:cubicBezTo>
                  <a:close/>
                  <a:moveTo>
                    <a:pt x="479821" y="370522"/>
                  </a:moveTo>
                  <a:cubicBezTo>
                    <a:pt x="540781" y="371475"/>
                    <a:pt x="588406" y="419100"/>
                    <a:pt x="588406" y="479107"/>
                  </a:cubicBezTo>
                  <a:cubicBezTo>
                    <a:pt x="588406" y="538162"/>
                    <a:pt x="537923" y="586740"/>
                    <a:pt x="477916" y="586740"/>
                  </a:cubicBezTo>
                  <a:cubicBezTo>
                    <a:pt x="417909" y="586740"/>
                    <a:pt x="367426" y="537210"/>
                    <a:pt x="367426" y="478155"/>
                  </a:cubicBezTo>
                  <a:cubicBezTo>
                    <a:pt x="367426" y="417195"/>
                    <a:pt x="416956" y="369570"/>
                    <a:pt x="479821" y="370522"/>
                  </a:cubicBezTo>
                  <a:close/>
                  <a:moveTo>
                    <a:pt x="628412" y="264795"/>
                  </a:moveTo>
                  <a:cubicBezTo>
                    <a:pt x="635080" y="264795"/>
                    <a:pt x="641747" y="264795"/>
                    <a:pt x="648414" y="264795"/>
                  </a:cubicBezTo>
                  <a:cubicBezTo>
                    <a:pt x="680799" y="265748"/>
                    <a:pt x="690324" y="276225"/>
                    <a:pt x="690324" y="308610"/>
                  </a:cubicBezTo>
                  <a:cubicBezTo>
                    <a:pt x="690324" y="312420"/>
                    <a:pt x="690324" y="316230"/>
                    <a:pt x="690324" y="320040"/>
                  </a:cubicBezTo>
                  <a:cubicBezTo>
                    <a:pt x="690324" y="376237"/>
                    <a:pt x="688420" y="378143"/>
                    <a:pt x="631270" y="378143"/>
                  </a:cubicBezTo>
                  <a:cubicBezTo>
                    <a:pt x="576024" y="378143"/>
                    <a:pt x="573167" y="374332"/>
                    <a:pt x="573167" y="320992"/>
                  </a:cubicBezTo>
                  <a:cubicBezTo>
                    <a:pt x="574120" y="271462"/>
                    <a:pt x="580787" y="264795"/>
                    <a:pt x="628412" y="264795"/>
                  </a:cubicBezTo>
                  <a:close/>
                  <a:moveTo>
                    <a:pt x="282654" y="212408"/>
                  </a:moveTo>
                  <a:cubicBezTo>
                    <a:pt x="234077" y="212408"/>
                    <a:pt x="207407" y="238125"/>
                    <a:pt x="207407" y="286703"/>
                  </a:cubicBezTo>
                  <a:cubicBezTo>
                    <a:pt x="207407" y="415290"/>
                    <a:pt x="207407" y="543878"/>
                    <a:pt x="207407" y="672465"/>
                  </a:cubicBezTo>
                  <a:cubicBezTo>
                    <a:pt x="207407" y="721043"/>
                    <a:pt x="233124" y="746760"/>
                    <a:pt x="281702" y="746760"/>
                  </a:cubicBezTo>
                  <a:cubicBezTo>
                    <a:pt x="346472" y="746760"/>
                    <a:pt x="411242" y="746760"/>
                    <a:pt x="476012" y="746760"/>
                  </a:cubicBezTo>
                  <a:cubicBezTo>
                    <a:pt x="540782" y="746760"/>
                    <a:pt x="605552" y="746760"/>
                    <a:pt x="670322" y="746760"/>
                  </a:cubicBezTo>
                  <a:cubicBezTo>
                    <a:pt x="720805" y="746760"/>
                    <a:pt x="745570" y="721043"/>
                    <a:pt x="745570" y="671513"/>
                  </a:cubicBezTo>
                  <a:cubicBezTo>
                    <a:pt x="745570" y="543878"/>
                    <a:pt x="745570" y="415290"/>
                    <a:pt x="745570" y="287655"/>
                  </a:cubicBezTo>
                  <a:cubicBezTo>
                    <a:pt x="745570" y="239078"/>
                    <a:pt x="718899" y="212408"/>
                    <a:pt x="671274" y="212408"/>
                  </a:cubicBezTo>
                  <a:cubicBezTo>
                    <a:pt x="541735" y="212408"/>
                    <a:pt x="412195" y="212408"/>
                    <a:pt x="282654" y="212408"/>
                  </a:cubicBezTo>
                  <a:close/>
                  <a:moveTo>
                    <a:pt x="153114" y="0"/>
                  </a:moveTo>
                  <a:cubicBezTo>
                    <a:pt x="365522" y="0"/>
                    <a:pt x="576977" y="0"/>
                    <a:pt x="789385" y="0"/>
                  </a:cubicBezTo>
                  <a:cubicBezTo>
                    <a:pt x="877967" y="0"/>
                    <a:pt x="939880" y="60960"/>
                    <a:pt x="939880" y="149543"/>
                  </a:cubicBezTo>
                  <a:cubicBezTo>
                    <a:pt x="939880" y="360998"/>
                    <a:pt x="939880" y="572453"/>
                    <a:pt x="940832" y="783908"/>
                  </a:cubicBezTo>
                  <a:cubicBezTo>
                    <a:pt x="939880" y="876300"/>
                    <a:pt x="878920" y="936308"/>
                    <a:pt x="787480" y="936308"/>
                  </a:cubicBezTo>
                  <a:cubicBezTo>
                    <a:pt x="681752" y="936308"/>
                    <a:pt x="576024" y="936308"/>
                    <a:pt x="470297" y="936308"/>
                  </a:cubicBezTo>
                  <a:cubicBezTo>
                    <a:pt x="364570" y="936308"/>
                    <a:pt x="258842" y="936308"/>
                    <a:pt x="153114" y="936308"/>
                  </a:cubicBezTo>
                  <a:cubicBezTo>
                    <a:pt x="62627" y="935355"/>
                    <a:pt x="714" y="874395"/>
                    <a:pt x="714" y="784860"/>
                  </a:cubicBezTo>
                  <a:cubicBezTo>
                    <a:pt x="-238" y="574358"/>
                    <a:pt x="-238" y="362903"/>
                    <a:pt x="714" y="151448"/>
                  </a:cubicBezTo>
                  <a:cubicBezTo>
                    <a:pt x="1667" y="60960"/>
                    <a:pt x="62627" y="0"/>
                    <a:pt x="153114" y="0"/>
                  </a:cubicBezTo>
                  <a:close/>
                </a:path>
              </a:pathLst>
            </a:custGeom>
            <a:solidFill>
              <a:srgbClr val="C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Rounded Rectangle 8">
              <a:extLst>
                <a:ext uri="{FF2B5EF4-FFF2-40B4-BE49-F238E27FC236}">
                  <a16:creationId xmlns:a16="http://schemas.microsoft.com/office/drawing/2014/main" id="{17F481AE-9A34-4EAD-9AB8-07644FB59DBF}"/>
                </a:ext>
              </a:extLst>
            </p:cNvPr>
            <p:cNvSpPr/>
            <p:nvPr/>
          </p:nvSpPr>
          <p:spPr>
            <a:xfrm>
              <a:off x="842871" y="2499325"/>
              <a:ext cx="507527" cy="516926"/>
            </a:xfrm>
            <a:custGeom>
              <a:avLst/>
              <a:gdLst/>
              <a:ahLst/>
              <a:cxnLst/>
              <a:rect l="l" t="t" r="r" b="b"/>
              <a:pathLst>
                <a:path w="3888432" h="3960440">
                  <a:moveTo>
                    <a:pt x="554477" y="1512168"/>
                  </a:moveTo>
                  <a:lnTo>
                    <a:pt x="554477" y="3312368"/>
                  </a:lnTo>
                  <a:lnTo>
                    <a:pt x="1201638" y="3312368"/>
                  </a:lnTo>
                  <a:lnTo>
                    <a:pt x="1201638" y="1512168"/>
                  </a:lnTo>
                  <a:close/>
                  <a:moveTo>
                    <a:pt x="2688485" y="1475633"/>
                  </a:moveTo>
                  <a:cubicBezTo>
                    <a:pt x="2399554" y="1478429"/>
                    <a:pt x="2281670" y="1553418"/>
                    <a:pt x="2136833" y="1663036"/>
                  </a:cubicBezTo>
                  <a:lnTo>
                    <a:pt x="2136833" y="1510185"/>
                  </a:lnTo>
                  <a:lnTo>
                    <a:pt x="1489672" y="1510185"/>
                  </a:lnTo>
                  <a:lnTo>
                    <a:pt x="1489672" y="3310385"/>
                  </a:lnTo>
                  <a:lnTo>
                    <a:pt x="2136833" y="3310385"/>
                  </a:lnTo>
                  <a:lnTo>
                    <a:pt x="2136833" y="2084121"/>
                  </a:lnTo>
                  <a:cubicBezTo>
                    <a:pt x="2259735" y="1821652"/>
                    <a:pt x="2668986" y="1938990"/>
                    <a:pt x="2673919" y="2138897"/>
                  </a:cubicBezTo>
                  <a:lnTo>
                    <a:pt x="2679688" y="3312366"/>
                  </a:lnTo>
                  <a:lnTo>
                    <a:pt x="3326849" y="3312366"/>
                  </a:lnTo>
                  <a:cubicBezTo>
                    <a:pt x="3329155" y="2917782"/>
                    <a:pt x="3331462" y="2523197"/>
                    <a:pt x="3333768" y="2128613"/>
                  </a:cubicBezTo>
                  <a:cubicBezTo>
                    <a:pt x="3339026" y="1942962"/>
                    <a:pt x="3235101" y="1504458"/>
                    <a:pt x="2840340" y="1479943"/>
                  </a:cubicBezTo>
                  <a:cubicBezTo>
                    <a:pt x="2784850" y="1476574"/>
                    <a:pt x="2734498" y="1475188"/>
                    <a:pt x="2688485" y="1475633"/>
                  </a:cubicBezTo>
                  <a:close/>
                  <a:moveTo>
                    <a:pt x="878058" y="648072"/>
                  </a:moveTo>
                  <a:cubicBezTo>
                    <a:pt x="699349" y="648072"/>
                    <a:pt x="554477" y="792944"/>
                    <a:pt x="554477" y="971653"/>
                  </a:cubicBezTo>
                  <a:cubicBezTo>
                    <a:pt x="554477" y="1150362"/>
                    <a:pt x="699349" y="1295234"/>
                    <a:pt x="878058" y="1295234"/>
                  </a:cubicBezTo>
                  <a:cubicBezTo>
                    <a:pt x="1056767" y="1295234"/>
                    <a:pt x="1201639" y="1150362"/>
                    <a:pt x="1201639" y="971653"/>
                  </a:cubicBezTo>
                  <a:cubicBezTo>
                    <a:pt x="1201639" y="792944"/>
                    <a:pt x="1056767" y="648072"/>
                    <a:pt x="878058" y="648072"/>
                  </a:cubicBezTo>
                  <a:close/>
                  <a:moveTo>
                    <a:pt x="333511" y="0"/>
                  </a:moveTo>
                  <a:lnTo>
                    <a:pt x="3554921" y="0"/>
                  </a:lnTo>
                  <a:cubicBezTo>
                    <a:pt x="3739114" y="0"/>
                    <a:pt x="3888432" y="149318"/>
                    <a:pt x="3888432" y="333511"/>
                  </a:cubicBezTo>
                  <a:lnTo>
                    <a:pt x="3888432" y="3626929"/>
                  </a:lnTo>
                  <a:cubicBezTo>
                    <a:pt x="3888432" y="3811122"/>
                    <a:pt x="3739114" y="3960440"/>
                    <a:pt x="3554921" y="3960440"/>
                  </a:cubicBezTo>
                  <a:lnTo>
                    <a:pt x="333511" y="3960440"/>
                  </a:lnTo>
                  <a:cubicBezTo>
                    <a:pt x="149318" y="3960440"/>
                    <a:pt x="0" y="3811122"/>
                    <a:pt x="0" y="3626929"/>
                  </a:cubicBezTo>
                  <a:lnTo>
                    <a:pt x="0" y="333511"/>
                  </a:lnTo>
                  <a:cubicBezTo>
                    <a:pt x="0" y="149318"/>
                    <a:pt x="149318" y="0"/>
                    <a:pt x="333511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2">
              <a:extLst>
                <a:ext uri="{FF2B5EF4-FFF2-40B4-BE49-F238E27FC236}">
                  <a16:creationId xmlns:a16="http://schemas.microsoft.com/office/drawing/2014/main" id="{9F11F3AB-6774-4F6F-9FF0-0F00CF8A7511}"/>
                </a:ext>
              </a:extLst>
            </p:cNvPr>
            <p:cNvSpPr/>
            <p:nvPr/>
          </p:nvSpPr>
          <p:spPr>
            <a:xfrm>
              <a:off x="838200" y="3370054"/>
              <a:ext cx="516870" cy="516869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784484" y="2487854"/>
                  </a:moveTo>
                  <a:cubicBezTo>
                    <a:pt x="2774989" y="2487391"/>
                    <a:pt x="2765365" y="2488860"/>
                    <a:pt x="2756439" y="2492301"/>
                  </a:cubicBezTo>
                  <a:cubicBezTo>
                    <a:pt x="2734854" y="2500620"/>
                    <a:pt x="2720969" y="2519027"/>
                    <a:pt x="2720969" y="2539323"/>
                  </a:cubicBezTo>
                  <a:lnTo>
                    <a:pt x="2718062" y="2539323"/>
                  </a:lnTo>
                  <a:lnTo>
                    <a:pt x="2718062" y="2636901"/>
                  </a:lnTo>
                  <a:lnTo>
                    <a:pt x="2844095" y="2636901"/>
                  </a:lnTo>
                  <a:lnTo>
                    <a:pt x="2844095" y="2547101"/>
                  </a:lnTo>
                  <a:lnTo>
                    <a:pt x="2840575" y="2546667"/>
                  </a:lnTo>
                  <a:cubicBezTo>
                    <a:pt x="2844038" y="2526031"/>
                    <a:pt x="2832667" y="2505637"/>
                    <a:pt x="2811763" y="2494994"/>
                  </a:cubicBezTo>
                  <a:cubicBezTo>
                    <a:pt x="2803348" y="2490709"/>
                    <a:pt x="2793980" y="2488316"/>
                    <a:pt x="2784484" y="2487854"/>
                  </a:cubicBezTo>
                  <a:close/>
                  <a:moveTo>
                    <a:pt x="2218919" y="2459568"/>
                  </a:moveTo>
                  <a:cubicBezTo>
                    <a:pt x="2198232" y="2462191"/>
                    <a:pt x="2177586" y="2476073"/>
                    <a:pt x="2165645" y="2505359"/>
                  </a:cubicBezTo>
                  <a:lnTo>
                    <a:pt x="2165645" y="2981896"/>
                  </a:lnTo>
                  <a:cubicBezTo>
                    <a:pt x="2176061" y="3034481"/>
                    <a:pt x="2243614" y="3053730"/>
                    <a:pt x="2282578" y="2996778"/>
                  </a:cubicBezTo>
                  <a:lnTo>
                    <a:pt x="2282578" y="2521099"/>
                  </a:lnTo>
                  <a:cubicBezTo>
                    <a:pt x="2287988" y="2482101"/>
                    <a:pt x="2253397" y="2455196"/>
                    <a:pt x="2218919" y="2459568"/>
                  </a:cubicBezTo>
                  <a:close/>
                  <a:moveTo>
                    <a:pt x="1724507" y="2341658"/>
                  </a:moveTo>
                  <a:lnTo>
                    <a:pt x="1886507" y="2341658"/>
                  </a:lnTo>
                  <a:lnTo>
                    <a:pt x="1886507" y="3157984"/>
                  </a:lnTo>
                  <a:lnTo>
                    <a:pt x="1724507" y="3157984"/>
                  </a:lnTo>
                  <a:lnTo>
                    <a:pt x="1724507" y="3071637"/>
                  </a:lnTo>
                  <a:cubicBezTo>
                    <a:pt x="1508936" y="3302583"/>
                    <a:pt x="1432071" y="3083964"/>
                    <a:pt x="1448980" y="3019402"/>
                  </a:cubicBezTo>
                  <a:cubicBezTo>
                    <a:pt x="1449173" y="3019371"/>
                    <a:pt x="1449367" y="3019341"/>
                    <a:pt x="1449560" y="3019310"/>
                  </a:cubicBezTo>
                  <a:lnTo>
                    <a:pt x="1449560" y="2341867"/>
                  </a:lnTo>
                  <a:lnTo>
                    <a:pt x="1611560" y="2341867"/>
                  </a:lnTo>
                  <a:lnTo>
                    <a:pt x="1611560" y="3005106"/>
                  </a:lnTo>
                  <a:cubicBezTo>
                    <a:pt x="1619060" y="3048622"/>
                    <a:pt x="1686890" y="2980715"/>
                    <a:pt x="1724507" y="2960399"/>
                  </a:cubicBezTo>
                  <a:close/>
                  <a:moveTo>
                    <a:pt x="2794634" y="2323257"/>
                  </a:moveTo>
                  <a:cubicBezTo>
                    <a:pt x="2833672" y="2325523"/>
                    <a:pt x="2872097" y="2337568"/>
                    <a:pt x="2905793" y="2359152"/>
                  </a:cubicBezTo>
                  <a:cubicBezTo>
                    <a:pt x="2968205" y="2399130"/>
                    <a:pt x="3005231" y="2465918"/>
                    <a:pt x="3003877" y="2536796"/>
                  </a:cubicBezTo>
                  <a:lnTo>
                    <a:pt x="3006095" y="2536796"/>
                  </a:lnTo>
                  <a:lnTo>
                    <a:pt x="3006095" y="2785572"/>
                  </a:lnTo>
                  <a:lnTo>
                    <a:pt x="2925095" y="2785572"/>
                  </a:lnTo>
                  <a:lnTo>
                    <a:pt x="2844095" y="2785572"/>
                  </a:lnTo>
                  <a:lnTo>
                    <a:pt x="2718062" y="2785572"/>
                  </a:lnTo>
                  <a:lnTo>
                    <a:pt x="2718062" y="2967727"/>
                  </a:lnTo>
                  <a:lnTo>
                    <a:pt x="2721583" y="2968162"/>
                  </a:lnTo>
                  <a:cubicBezTo>
                    <a:pt x="2718120" y="2988798"/>
                    <a:pt x="2729491" y="3009192"/>
                    <a:pt x="2750395" y="3019835"/>
                  </a:cubicBezTo>
                  <a:cubicBezTo>
                    <a:pt x="2767225" y="3028404"/>
                    <a:pt x="2787866" y="3029409"/>
                    <a:pt x="2805719" y="3022528"/>
                  </a:cubicBezTo>
                  <a:cubicBezTo>
                    <a:pt x="2827304" y="3014209"/>
                    <a:pt x="2841189" y="2995802"/>
                    <a:pt x="2841189" y="2975506"/>
                  </a:cubicBezTo>
                  <a:lnTo>
                    <a:pt x="2843676" y="2975506"/>
                  </a:lnTo>
                  <a:lnTo>
                    <a:pt x="2843676" y="2857044"/>
                  </a:lnTo>
                  <a:lnTo>
                    <a:pt x="3005676" y="2857044"/>
                  </a:lnTo>
                  <a:lnTo>
                    <a:pt x="3005676" y="2975506"/>
                  </a:lnTo>
                  <a:lnTo>
                    <a:pt x="3006096" y="2975506"/>
                  </a:lnTo>
                  <a:lnTo>
                    <a:pt x="3005676" y="2978387"/>
                  </a:lnTo>
                  <a:lnTo>
                    <a:pt x="3005676" y="2981431"/>
                  </a:lnTo>
                  <a:lnTo>
                    <a:pt x="3005233" y="2981431"/>
                  </a:lnTo>
                  <a:cubicBezTo>
                    <a:pt x="3003752" y="3060853"/>
                    <a:pt x="2956391" y="3132900"/>
                    <a:pt x="2882363" y="3168797"/>
                  </a:cubicBezTo>
                  <a:cubicBezTo>
                    <a:pt x="2810063" y="3203855"/>
                    <a:pt x="2723757" y="3198845"/>
                    <a:pt x="2656365" y="3155677"/>
                  </a:cubicBezTo>
                  <a:cubicBezTo>
                    <a:pt x="2604277" y="3122312"/>
                    <a:pt x="2569872" y="3070275"/>
                    <a:pt x="2559993" y="3012681"/>
                  </a:cubicBezTo>
                  <a:lnTo>
                    <a:pt x="2556062" y="3012681"/>
                  </a:lnTo>
                  <a:lnTo>
                    <a:pt x="2556062" y="2539323"/>
                  </a:lnTo>
                  <a:cubicBezTo>
                    <a:pt x="2556062" y="2457588"/>
                    <a:pt x="2603922" y="2382823"/>
                    <a:pt x="2679795" y="2346032"/>
                  </a:cubicBezTo>
                  <a:cubicBezTo>
                    <a:pt x="2715945" y="2328503"/>
                    <a:pt x="2755596" y="2320991"/>
                    <a:pt x="2794634" y="2323257"/>
                  </a:cubicBezTo>
                  <a:close/>
                  <a:moveTo>
                    <a:pt x="921754" y="2059382"/>
                  </a:moveTo>
                  <a:lnTo>
                    <a:pt x="1461754" y="2059382"/>
                  </a:lnTo>
                  <a:lnTo>
                    <a:pt x="1461754" y="2221382"/>
                  </a:lnTo>
                  <a:lnTo>
                    <a:pt x="1263754" y="2221382"/>
                  </a:lnTo>
                  <a:lnTo>
                    <a:pt x="1263754" y="3160488"/>
                  </a:lnTo>
                  <a:lnTo>
                    <a:pt x="1101754" y="3160488"/>
                  </a:lnTo>
                  <a:lnTo>
                    <a:pt x="1101754" y="2221382"/>
                  </a:lnTo>
                  <a:lnTo>
                    <a:pt x="921754" y="2221382"/>
                  </a:lnTo>
                  <a:close/>
                  <a:moveTo>
                    <a:pt x="2003645" y="2056877"/>
                  </a:moveTo>
                  <a:lnTo>
                    <a:pt x="2165645" y="2056877"/>
                  </a:lnTo>
                  <a:lnTo>
                    <a:pt x="2165645" y="2406047"/>
                  </a:lnTo>
                  <a:cubicBezTo>
                    <a:pt x="2295483" y="2259477"/>
                    <a:pt x="2455251" y="2328666"/>
                    <a:pt x="2444578" y="2520484"/>
                  </a:cubicBezTo>
                  <a:cubicBezTo>
                    <a:pt x="2454106" y="2682617"/>
                    <a:pt x="2444578" y="2839987"/>
                    <a:pt x="2444578" y="2999738"/>
                  </a:cubicBezTo>
                  <a:cubicBezTo>
                    <a:pt x="2437328" y="3271827"/>
                    <a:pt x="2180048" y="3158151"/>
                    <a:pt x="2165645" y="3094482"/>
                  </a:cubicBezTo>
                  <a:lnTo>
                    <a:pt x="2165645" y="3157983"/>
                  </a:lnTo>
                  <a:lnTo>
                    <a:pt x="2003645" y="3157983"/>
                  </a:lnTo>
                  <a:close/>
                  <a:moveTo>
                    <a:pt x="1082145" y="1835984"/>
                  </a:moveTo>
                  <a:cubicBezTo>
                    <a:pt x="901872" y="1835984"/>
                    <a:pt x="755732" y="1982124"/>
                    <a:pt x="755732" y="2162397"/>
                  </a:cubicBezTo>
                  <a:lnTo>
                    <a:pt x="755732" y="3086444"/>
                  </a:lnTo>
                  <a:cubicBezTo>
                    <a:pt x="755732" y="3266717"/>
                    <a:pt x="901872" y="3412857"/>
                    <a:pt x="1082145" y="3412857"/>
                  </a:cubicBezTo>
                  <a:lnTo>
                    <a:pt x="2845706" y="3412857"/>
                  </a:lnTo>
                  <a:cubicBezTo>
                    <a:pt x="3025979" y="3412857"/>
                    <a:pt x="3172119" y="3266717"/>
                    <a:pt x="3172119" y="3086444"/>
                  </a:cubicBezTo>
                  <a:lnTo>
                    <a:pt x="3172119" y="2162397"/>
                  </a:lnTo>
                  <a:cubicBezTo>
                    <a:pt x="3172119" y="1982124"/>
                    <a:pt x="3025979" y="1835984"/>
                    <a:pt x="2845706" y="1835984"/>
                  </a:cubicBezTo>
                  <a:close/>
                  <a:moveTo>
                    <a:pt x="1918669" y="998231"/>
                  </a:moveTo>
                  <a:cubicBezTo>
                    <a:pt x="1949783" y="998231"/>
                    <a:pt x="1975005" y="1022442"/>
                    <a:pt x="1975005" y="1052309"/>
                  </a:cubicBezTo>
                  <a:cubicBezTo>
                    <a:pt x="1975005" y="1200582"/>
                    <a:pt x="1975004" y="1348856"/>
                    <a:pt x="1975004" y="1497129"/>
                  </a:cubicBezTo>
                  <a:cubicBezTo>
                    <a:pt x="1975004" y="1526996"/>
                    <a:pt x="1949782" y="1551207"/>
                    <a:pt x="1918668" y="1551207"/>
                  </a:cubicBezTo>
                  <a:lnTo>
                    <a:pt x="1918669" y="1551206"/>
                  </a:lnTo>
                  <a:cubicBezTo>
                    <a:pt x="1887555" y="1551206"/>
                    <a:pt x="1862333" y="1526995"/>
                    <a:pt x="1862333" y="1497128"/>
                  </a:cubicBezTo>
                  <a:lnTo>
                    <a:pt x="1862333" y="1052309"/>
                  </a:lnTo>
                  <a:cubicBezTo>
                    <a:pt x="1862333" y="1022442"/>
                    <a:pt x="1887555" y="998231"/>
                    <a:pt x="1918669" y="998231"/>
                  </a:cubicBezTo>
                  <a:close/>
                  <a:moveTo>
                    <a:pt x="2539373" y="865097"/>
                  </a:moveTo>
                  <a:lnTo>
                    <a:pt x="2539373" y="1483838"/>
                  </a:lnTo>
                  <a:cubicBezTo>
                    <a:pt x="2501756" y="1504154"/>
                    <a:pt x="2433926" y="1572061"/>
                    <a:pt x="2426426" y="1528545"/>
                  </a:cubicBezTo>
                  <a:lnTo>
                    <a:pt x="2426426" y="865306"/>
                  </a:lnTo>
                  <a:lnTo>
                    <a:pt x="2264426" y="865306"/>
                  </a:lnTo>
                  <a:lnTo>
                    <a:pt x="2264426" y="1542749"/>
                  </a:lnTo>
                  <a:cubicBezTo>
                    <a:pt x="2264233" y="1542780"/>
                    <a:pt x="2264039" y="1542810"/>
                    <a:pt x="2263846" y="1542841"/>
                  </a:cubicBezTo>
                  <a:cubicBezTo>
                    <a:pt x="2246937" y="1607403"/>
                    <a:pt x="2323802" y="1826022"/>
                    <a:pt x="2539373" y="1595076"/>
                  </a:cubicBezTo>
                  <a:lnTo>
                    <a:pt x="2539373" y="1681423"/>
                  </a:lnTo>
                  <a:lnTo>
                    <a:pt x="2701373" y="1681423"/>
                  </a:lnTo>
                  <a:lnTo>
                    <a:pt x="2701373" y="865097"/>
                  </a:lnTo>
                  <a:close/>
                  <a:moveTo>
                    <a:pt x="1918668" y="840143"/>
                  </a:moveTo>
                  <a:cubicBezTo>
                    <a:pt x="1799361" y="840143"/>
                    <a:pt x="1702644" y="932984"/>
                    <a:pt x="1702644" y="1047509"/>
                  </a:cubicBezTo>
                  <a:lnTo>
                    <a:pt x="1702644" y="1501930"/>
                  </a:lnTo>
                  <a:cubicBezTo>
                    <a:pt x="1702644" y="1616455"/>
                    <a:pt x="1799361" y="1709295"/>
                    <a:pt x="1918668" y="1709295"/>
                  </a:cubicBezTo>
                  <a:cubicBezTo>
                    <a:pt x="2037975" y="1709295"/>
                    <a:pt x="2134692" y="1616455"/>
                    <a:pt x="2134692" y="1501930"/>
                  </a:cubicBezTo>
                  <a:lnTo>
                    <a:pt x="2134692" y="1047509"/>
                  </a:lnTo>
                  <a:cubicBezTo>
                    <a:pt x="2134692" y="932984"/>
                    <a:pt x="2037975" y="840143"/>
                    <a:pt x="1918668" y="840143"/>
                  </a:cubicBezTo>
                  <a:close/>
                  <a:moveTo>
                    <a:pt x="1544554" y="609793"/>
                  </a:moveTo>
                  <a:lnTo>
                    <a:pt x="1425758" y="1008757"/>
                  </a:lnTo>
                  <a:lnTo>
                    <a:pt x="1311048" y="623516"/>
                  </a:lnTo>
                  <a:lnTo>
                    <a:pt x="1152958" y="623516"/>
                  </a:lnTo>
                  <a:lnTo>
                    <a:pt x="1345929" y="1271588"/>
                  </a:lnTo>
                  <a:lnTo>
                    <a:pt x="1347249" y="1271588"/>
                  </a:lnTo>
                  <a:lnTo>
                    <a:pt x="1347249" y="1698532"/>
                  </a:lnTo>
                  <a:lnTo>
                    <a:pt x="1509249" y="1698532"/>
                  </a:lnTo>
                  <a:lnTo>
                    <a:pt x="1509249" y="1257865"/>
                  </a:lnTo>
                  <a:lnTo>
                    <a:pt x="1509673" y="1257865"/>
                  </a:lnTo>
                  <a:lnTo>
                    <a:pt x="1702644" y="609793"/>
                  </a:ln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0414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2BE8199C-B8F4-47A9-93E4-09857F0FAD37}"/>
              </a:ext>
            </a:extLst>
          </p:cNvPr>
          <p:cNvGrpSpPr/>
          <p:nvPr/>
        </p:nvGrpSpPr>
        <p:grpSpPr>
          <a:xfrm>
            <a:off x="628356" y="350598"/>
            <a:ext cx="10935288" cy="6156804"/>
            <a:chOff x="1160532" y="858830"/>
            <a:chExt cx="10935288" cy="6156804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BF9880A-D762-4E91-B0A8-A95345BD198E}"/>
                </a:ext>
              </a:extLst>
            </p:cNvPr>
            <p:cNvSpPr/>
            <p:nvPr/>
          </p:nvSpPr>
          <p:spPr>
            <a:xfrm>
              <a:off x="1160532" y="5230681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9C83792-5655-4EB0-A676-2EC2C06CF58F}"/>
                </a:ext>
              </a:extLst>
            </p:cNvPr>
            <p:cNvSpPr/>
            <p:nvPr/>
          </p:nvSpPr>
          <p:spPr>
            <a:xfrm>
              <a:off x="3894354" y="5230681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693DED1-C6F7-4200-9AE0-1D41E9D051A6}"/>
                </a:ext>
              </a:extLst>
            </p:cNvPr>
            <p:cNvSpPr/>
            <p:nvPr/>
          </p:nvSpPr>
          <p:spPr>
            <a:xfrm>
              <a:off x="6628176" y="5230681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E6DE5DAF-21ED-440F-93C8-9DF4BE553557}"/>
                </a:ext>
              </a:extLst>
            </p:cNvPr>
            <p:cNvSpPr/>
            <p:nvPr/>
          </p:nvSpPr>
          <p:spPr>
            <a:xfrm>
              <a:off x="9361998" y="5230681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29909BD-20CB-43F0-ADE3-0752B68EE5B2}"/>
                </a:ext>
              </a:extLst>
            </p:cNvPr>
            <p:cNvSpPr/>
            <p:nvPr/>
          </p:nvSpPr>
          <p:spPr>
            <a:xfrm>
              <a:off x="3894354" y="3445728"/>
              <a:ext cx="5467644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BE50D7B6-E2D3-498C-B87E-3DAB02F63E77}"/>
                </a:ext>
              </a:extLst>
            </p:cNvPr>
            <p:cNvSpPr/>
            <p:nvPr/>
          </p:nvSpPr>
          <p:spPr>
            <a:xfrm>
              <a:off x="9361998" y="3445728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5100A21-7540-49D7-A5F3-748E2DA8C434}"/>
                </a:ext>
              </a:extLst>
            </p:cNvPr>
            <p:cNvSpPr/>
            <p:nvPr/>
          </p:nvSpPr>
          <p:spPr>
            <a:xfrm>
              <a:off x="1160532" y="3445728"/>
              <a:ext cx="2733822" cy="1784953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9FCCC84-E0C8-4429-BF80-F0156E08EDE7}"/>
                </a:ext>
              </a:extLst>
            </p:cNvPr>
            <p:cNvSpPr/>
            <p:nvPr/>
          </p:nvSpPr>
          <p:spPr>
            <a:xfrm>
              <a:off x="1160532" y="862275"/>
              <a:ext cx="10935288" cy="2583454"/>
            </a:xfrm>
            <a:prstGeom prst="rect">
              <a:avLst/>
            </a:prstGeom>
            <a:solidFill>
              <a:schemeClr val="accent5">
                <a:lumMod val="75000"/>
                <a:alpha val="5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EF9F78A2-43EA-4BEF-B7C6-24BBAB6717C5}"/>
                </a:ext>
              </a:extLst>
            </p:cNvPr>
            <p:cNvSpPr/>
            <p:nvPr userDrawn="1"/>
          </p:nvSpPr>
          <p:spPr>
            <a:xfrm>
              <a:off x="1160532" y="858830"/>
              <a:ext cx="10935288" cy="6156804"/>
            </a:xfrm>
            <a:prstGeom prst="rect">
              <a:avLst/>
            </a:prstGeom>
            <a:gradFill flip="none" rotWithShape="1">
              <a:gsLst>
                <a:gs pos="0">
                  <a:srgbClr val="7030A0">
                    <a:alpha val="50000"/>
                  </a:srgbClr>
                </a:gs>
                <a:gs pos="50000">
                  <a:schemeClr val="accent5">
                    <a:lumMod val="75000"/>
                    <a:tint val="44500"/>
                    <a:satMod val="160000"/>
                    <a:alpha val="56000"/>
                  </a:schemeClr>
                </a:gs>
                <a:gs pos="100000">
                  <a:srgbClr val="7030A0">
                    <a:lumMod val="99000"/>
                    <a:alpha val="57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7E4C9FE-1FAC-4C5F-BAD9-A62D431E1B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3738742"/>
              </p:ext>
            </p:extLst>
          </p:nvPr>
        </p:nvGraphicFramePr>
        <p:xfrm>
          <a:off x="628356" y="354042"/>
          <a:ext cx="10935288" cy="25800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A8B61278-75AF-4658-A11E-7D7C844E3E53}"/>
              </a:ext>
            </a:extLst>
          </p:cNvPr>
          <p:cNvGrpSpPr/>
          <p:nvPr/>
        </p:nvGrpSpPr>
        <p:grpSpPr>
          <a:xfrm>
            <a:off x="628356" y="4725894"/>
            <a:ext cx="2733822" cy="1784953"/>
            <a:chOff x="881576" y="2927724"/>
            <a:chExt cx="2733822" cy="1784953"/>
          </a:xfrm>
        </p:grpSpPr>
        <p:graphicFrame>
          <p:nvGraphicFramePr>
            <p:cNvPr id="7" name="Chart 6">
              <a:extLst>
                <a:ext uri="{FF2B5EF4-FFF2-40B4-BE49-F238E27FC236}">
                  <a16:creationId xmlns:a16="http://schemas.microsoft.com/office/drawing/2014/main" id="{5F078452-6B38-4EB4-9AC6-3961843DA66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30424744"/>
                </p:ext>
              </p:extLst>
            </p:nvPr>
          </p:nvGraphicFramePr>
          <p:xfrm>
            <a:off x="881576" y="2927724"/>
            <a:ext cx="2733822" cy="17849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6ACB220-69B8-42D9-B75B-ED5C182FB71E}"/>
                </a:ext>
              </a:extLst>
            </p:cNvPr>
            <p:cNvGrpSpPr/>
            <p:nvPr/>
          </p:nvGrpSpPr>
          <p:grpSpPr>
            <a:xfrm>
              <a:off x="1980871" y="3632045"/>
              <a:ext cx="535232" cy="646331"/>
              <a:chOff x="1946032" y="3609185"/>
              <a:chExt cx="535232" cy="646331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D5095B6-FD5E-491F-A136-1FAEA915043D}"/>
                  </a:ext>
                </a:extLst>
              </p:cNvPr>
              <p:cNvSpPr txBox="1"/>
              <p:nvPr/>
            </p:nvSpPr>
            <p:spPr>
              <a:xfrm>
                <a:off x="1946032" y="3609185"/>
                <a:ext cx="5352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167</a:t>
                </a:r>
              </a:p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500</a:t>
                </a:r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0CD13924-1E78-4D32-B6E5-EB317C4A51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33332" y="3932350"/>
                <a:ext cx="36063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A920185-B595-4192-A256-220618DA0793}"/>
              </a:ext>
            </a:extLst>
          </p:cNvPr>
          <p:cNvGrpSpPr/>
          <p:nvPr/>
        </p:nvGrpSpPr>
        <p:grpSpPr>
          <a:xfrm>
            <a:off x="3362178" y="4725894"/>
            <a:ext cx="2733822" cy="1784953"/>
            <a:chOff x="881576" y="2927724"/>
            <a:chExt cx="2733822" cy="1784953"/>
          </a:xfrm>
        </p:grpSpPr>
        <p:graphicFrame>
          <p:nvGraphicFramePr>
            <p:cNvPr id="68" name="Chart 67">
              <a:extLst>
                <a:ext uri="{FF2B5EF4-FFF2-40B4-BE49-F238E27FC236}">
                  <a16:creationId xmlns:a16="http://schemas.microsoft.com/office/drawing/2014/main" id="{6C6B87E5-BC6D-47C0-BBBD-CD62A6080E2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79049637"/>
                </p:ext>
              </p:extLst>
            </p:nvPr>
          </p:nvGraphicFramePr>
          <p:xfrm>
            <a:off x="881576" y="2927724"/>
            <a:ext cx="2733822" cy="17849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BEBD92DC-185B-4F8E-BE2C-C51EBEE6CC6A}"/>
                </a:ext>
              </a:extLst>
            </p:cNvPr>
            <p:cNvGrpSpPr/>
            <p:nvPr/>
          </p:nvGrpSpPr>
          <p:grpSpPr>
            <a:xfrm>
              <a:off x="1888423" y="3632045"/>
              <a:ext cx="720128" cy="646331"/>
              <a:chOff x="1853584" y="3609185"/>
              <a:chExt cx="720128" cy="646331"/>
            </a:xfrm>
          </p:grpSpPr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FFC3EA05-ECA4-491D-86FB-18564726C4F0}"/>
                  </a:ext>
                </a:extLst>
              </p:cNvPr>
              <p:cNvSpPr txBox="1"/>
              <p:nvPr/>
            </p:nvSpPr>
            <p:spPr>
              <a:xfrm>
                <a:off x="1853584" y="3609185"/>
                <a:ext cx="7201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1399</a:t>
                </a:r>
              </a:p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2000</a:t>
                </a:r>
              </a:p>
            </p:txBody>
          </p: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A73E109E-7346-475B-A5D8-E3A5958650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33332" y="3932350"/>
                <a:ext cx="36063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D1F0A71-A340-4183-B3B6-7F844A7C504D}"/>
              </a:ext>
            </a:extLst>
          </p:cNvPr>
          <p:cNvGrpSpPr/>
          <p:nvPr/>
        </p:nvGrpSpPr>
        <p:grpSpPr>
          <a:xfrm>
            <a:off x="6096000" y="4725894"/>
            <a:ext cx="2733822" cy="1784953"/>
            <a:chOff x="881576" y="2927724"/>
            <a:chExt cx="2733822" cy="1784953"/>
          </a:xfrm>
        </p:grpSpPr>
        <p:graphicFrame>
          <p:nvGraphicFramePr>
            <p:cNvPr id="73" name="Chart 72">
              <a:extLst>
                <a:ext uri="{FF2B5EF4-FFF2-40B4-BE49-F238E27FC236}">
                  <a16:creationId xmlns:a16="http://schemas.microsoft.com/office/drawing/2014/main" id="{E3D64BBB-3E23-4391-AA4C-FCFDC01948F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960068680"/>
                </p:ext>
              </p:extLst>
            </p:nvPr>
          </p:nvGraphicFramePr>
          <p:xfrm>
            <a:off x="881576" y="2927724"/>
            <a:ext cx="2733822" cy="17849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6497AACC-4223-4FA5-B53E-FC4FE54EB123}"/>
                </a:ext>
              </a:extLst>
            </p:cNvPr>
            <p:cNvGrpSpPr/>
            <p:nvPr/>
          </p:nvGrpSpPr>
          <p:grpSpPr>
            <a:xfrm>
              <a:off x="1980871" y="3632045"/>
              <a:ext cx="535232" cy="646331"/>
              <a:chOff x="1946032" y="3609185"/>
              <a:chExt cx="535232" cy="646331"/>
            </a:xfrm>
          </p:grpSpPr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6E50FDEC-7D70-4D6E-98D2-857CA7A4DA6D}"/>
                  </a:ext>
                </a:extLst>
              </p:cNvPr>
              <p:cNvSpPr txBox="1"/>
              <p:nvPr/>
            </p:nvSpPr>
            <p:spPr>
              <a:xfrm>
                <a:off x="1946032" y="3609185"/>
                <a:ext cx="5352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167</a:t>
                </a:r>
              </a:p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500</a:t>
                </a:r>
              </a:p>
            </p:txBody>
          </p: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4AE0FCFB-BA0A-437E-8A32-DB09D7EC52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33332" y="3932350"/>
                <a:ext cx="36063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92ED2E4-F140-41A3-92ED-78B863E16F07}"/>
              </a:ext>
            </a:extLst>
          </p:cNvPr>
          <p:cNvGrpSpPr/>
          <p:nvPr/>
        </p:nvGrpSpPr>
        <p:grpSpPr>
          <a:xfrm>
            <a:off x="8829822" y="4725894"/>
            <a:ext cx="2733822" cy="1784953"/>
            <a:chOff x="881576" y="2927724"/>
            <a:chExt cx="2733822" cy="1784953"/>
          </a:xfrm>
        </p:grpSpPr>
        <p:graphicFrame>
          <p:nvGraphicFramePr>
            <p:cNvPr id="83" name="Chart 82">
              <a:extLst>
                <a:ext uri="{FF2B5EF4-FFF2-40B4-BE49-F238E27FC236}">
                  <a16:creationId xmlns:a16="http://schemas.microsoft.com/office/drawing/2014/main" id="{ED1865A4-133E-42EC-8D1A-B758FFC9493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64680105"/>
                </p:ext>
              </p:extLst>
            </p:nvPr>
          </p:nvGraphicFramePr>
          <p:xfrm>
            <a:off x="881576" y="2927724"/>
            <a:ext cx="2733822" cy="17849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45238182-F7C3-45BA-AA59-59193F0E5EBB}"/>
                </a:ext>
              </a:extLst>
            </p:cNvPr>
            <p:cNvGrpSpPr/>
            <p:nvPr/>
          </p:nvGrpSpPr>
          <p:grpSpPr>
            <a:xfrm>
              <a:off x="1980871" y="3632045"/>
              <a:ext cx="535232" cy="646331"/>
              <a:chOff x="1946032" y="3609185"/>
              <a:chExt cx="535232" cy="646331"/>
            </a:xfrm>
          </p:grpSpPr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4554F659-0262-4653-BC71-35B37BE29BAC}"/>
                  </a:ext>
                </a:extLst>
              </p:cNvPr>
              <p:cNvSpPr txBox="1"/>
              <p:nvPr/>
            </p:nvSpPr>
            <p:spPr>
              <a:xfrm>
                <a:off x="1946032" y="3609185"/>
                <a:ext cx="5352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60</a:t>
                </a:r>
              </a:p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120</a:t>
                </a:r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5630A3F5-65EC-445C-ABA4-DA686A8B09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33332" y="3932350"/>
                <a:ext cx="36063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2F8D4915-734C-471E-B510-60841AA4E81B}"/>
              </a:ext>
            </a:extLst>
          </p:cNvPr>
          <p:cNvGrpSpPr/>
          <p:nvPr/>
        </p:nvGrpSpPr>
        <p:grpSpPr>
          <a:xfrm>
            <a:off x="8829822" y="2934050"/>
            <a:ext cx="2733822" cy="1784953"/>
            <a:chOff x="881576" y="2927724"/>
            <a:chExt cx="2733822" cy="1784953"/>
          </a:xfrm>
        </p:grpSpPr>
        <p:graphicFrame>
          <p:nvGraphicFramePr>
            <p:cNvPr id="88" name="Chart 87">
              <a:extLst>
                <a:ext uri="{FF2B5EF4-FFF2-40B4-BE49-F238E27FC236}">
                  <a16:creationId xmlns:a16="http://schemas.microsoft.com/office/drawing/2014/main" id="{ACC18534-72ED-4FE2-B5CE-D3BCA8EFC67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795321124"/>
                </p:ext>
              </p:extLst>
            </p:nvPr>
          </p:nvGraphicFramePr>
          <p:xfrm>
            <a:off x="881576" y="2927724"/>
            <a:ext cx="2733822" cy="17849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BB84A500-6BED-4B1F-8EB3-EE49F193241B}"/>
                </a:ext>
              </a:extLst>
            </p:cNvPr>
            <p:cNvGrpSpPr/>
            <p:nvPr/>
          </p:nvGrpSpPr>
          <p:grpSpPr>
            <a:xfrm>
              <a:off x="1980871" y="3632045"/>
              <a:ext cx="535232" cy="646331"/>
              <a:chOff x="1946032" y="3609185"/>
              <a:chExt cx="535232" cy="646331"/>
            </a:xfrm>
          </p:grpSpPr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4203406-F56C-4E09-BEBD-F69C3927111A}"/>
                  </a:ext>
                </a:extLst>
              </p:cNvPr>
              <p:cNvSpPr txBox="1"/>
              <p:nvPr/>
            </p:nvSpPr>
            <p:spPr>
              <a:xfrm>
                <a:off x="1946032" y="3609185"/>
                <a:ext cx="5352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167</a:t>
                </a:r>
              </a:p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500</a:t>
                </a:r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75F32FE1-C4A4-45E9-A03C-6A74161789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33332" y="3932350"/>
                <a:ext cx="36063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247C667-1061-4EB1-A7FF-267496663F03}"/>
              </a:ext>
            </a:extLst>
          </p:cNvPr>
          <p:cNvGrpSpPr/>
          <p:nvPr/>
        </p:nvGrpSpPr>
        <p:grpSpPr>
          <a:xfrm>
            <a:off x="628356" y="2934050"/>
            <a:ext cx="2733822" cy="1784953"/>
            <a:chOff x="881576" y="2927724"/>
            <a:chExt cx="2733822" cy="1784953"/>
          </a:xfrm>
        </p:grpSpPr>
        <p:graphicFrame>
          <p:nvGraphicFramePr>
            <p:cNvPr id="93" name="Chart 92">
              <a:extLst>
                <a:ext uri="{FF2B5EF4-FFF2-40B4-BE49-F238E27FC236}">
                  <a16:creationId xmlns:a16="http://schemas.microsoft.com/office/drawing/2014/main" id="{DDF516F5-CF01-44FD-B7B1-BAEF571BCF9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27333202"/>
                </p:ext>
              </p:extLst>
            </p:nvPr>
          </p:nvGraphicFramePr>
          <p:xfrm>
            <a:off x="881576" y="2927724"/>
            <a:ext cx="2733822" cy="17849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FBD6421-E887-4A85-9970-E4FF38BE655B}"/>
                </a:ext>
              </a:extLst>
            </p:cNvPr>
            <p:cNvGrpSpPr/>
            <p:nvPr/>
          </p:nvGrpSpPr>
          <p:grpSpPr>
            <a:xfrm>
              <a:off x="1980871" y="3632045"/>
              <a:ext cx="535232" cy="646331"/>
              <a:chOff x="1946032" y="3609185"/>
              <a:chExt cx="535232" cy="646331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B7A6F2CE-DB1E-4CFC-ADBE-694453408AF2}"/>
                  </a:ext>
                </a:extLst>
              </p:cNvPr>
              <p:cNvSpPr txBox="1"/>
              <p:nvPr/>
            </p:nvSpPr>
            <p:spPr>
              <a:xfrm>
                <a:off x="1946032" y="3609185"/>
                <a:ext cx="5352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167</a:t>
                </a:r>
              </a:p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500</a:t>
                </a:r>
              </a:p>
            </p:txBody>
          </p: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47E5734D-3804-4F49-803C-62C3B2A504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33332" y="3932350"/>
                <a:ext cx="36063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1EB22F6B-B597-40B0-A284-A6007F53F933}"/>
              </a:ext>
            </a:extLst>
          </p:cNvPr>
          <p:cNvSpPr/>
          <p:nvPr/>
        </p:nvSpPr>
        <p:spPr>
          <a:xfrm>
            <a:off x="3445233" y="4795744"/>
            <a:ext cx="358417" cy="358417"/>
          </a:xfrm>
          <a:custGeom>
            <a:avLst/>
            <a:gdLst>
              <a:gd name="connsiteX0" fmla="*/ 0 w 923925"/>
              <a:gd name="connsiteY0" fmla="*/ 462915 h 923925"/>
              <a:gd name="connsiteX1" fmla="*/ 0 w 923925"/>
              <a:gd name="connsiteY1" fmla="*/ 148590 h 923925"/>
              <a:gd name="connsiteX2" fmla="*/ 148590 w 923925"/>
              <a:gd name="connsiteY2" fmla="*/ 0 h 923925"/>
              <a:gd name="connsiteX3" fmla="*/ 778193 w 923925"/>
              <a:gd name="connsiteY3" fmla="*/ 0 h 923925"/>
              <a:gd name="connsiteX4" fmla="*/ 925830 w 923925"/>
              <a:gd name="connsiteY4" fmla="*/ 145733 h 923925"/>
              <a:gd name="connsiteX5" fmla="*/ 925830 w 923925"/>
              <a:gd name="connsiteY5" fmla="*/ 779145 h 923925"/>
              <a:gd name="connsiteX6" fmla="*/ 780097 w 923925"/>
              <a:gd name="connsiteY6" fmla="*/ 924878 h 923925"/>
              <a:gd name="connsiteX7" fmla="*/ 146685 w 923925"/>
              <a:gd name="connsiteY7" fmla="*/ 924878 h 923925"/>
              <a:gd name="connsiteX8" fmla="*/ 953 w 923925"/>
              <a:gd name="connsiteY8" fmla="*/ 777240 h 923925"/>
              <a:gd name="connsiteX9" fmla="*/ 0 w 923925"/>
              <a:gd name="connsiteY9" fmla="*/ 462915 h 923925"/>
              <a:gd name="connsiteX10" fmla="*/ 493395 w 923925"/>
              <a:gd name="connsiteY10" fmla="*/ 678180 h 923925"/>
              <a:gd name="connsiteX11" fmla="*/ 493395 w 923925"/>
              <a:gd name="connsiteY11" fmla="*/ 799147 h 923925"/>
              <a:gd name="connsiteX12" fmla="*/ 521970 w 923925"/>
              <a:gd name="connsiteY12" fmla="*/ 826770 h 923925"/>
              <a:gd name="connsiteX13" fmla="*/ 578168 w 923925"/>
              <a:gd name="connsiteY13" fmla="*/ 826770 h 923925"/>
              <a:gd name="connsiteX14" fmla="*/ 608647 w 923925"/>
              <a:gd name="connsiteY14" fmla="*/ 797243 h 923925"/>
              <a:gd name="connsiteX15" fmla="*/ 608647 w 923925"/>
              <a:gd name="connsiteY15" fmla="*/ 561022 h 923925"/>
              <a:gd name="connsiteX16" fmla="*/ 639128 w 923925"/>
              <a:gd name="connsiteY16" fmla="*/ 531495 h 923925"/>
              <a:gd name="connsiteX17" fmla="*/ 685800 w 923925"/>
              <a:gd name="connsiteY17" fmla="*/ 531495 h 923925"/>
              <a:gd name="connsiteX18" fmla="*/ 710565 w 923925"/>
              <a:gd name="connsiteY18" fmla="*/ 510540 h 923925"/>
              <a:gd name="connsiteX19" fmla="*/ 720090 w 923925"/>
              <a:gd name="connsiteY19" fmla="*/ 440055 h 923925"/>
              <a:gd name="connsiteX20" fmla="*/ 703897 w 923925"/>
              <a:gd name="connsiteY20" fmla="*/ 421958 h 923925"/>
              <a:gd name="connsiteX21" fmla="*/ 634365 w 923925"/>
              <a:gd name="connsiteY21" fmla="*/ 421958 h 923925"/>
              <a:gd name="connsiteX22" fmla="*/ 607695 w 923925"/>
              <a:gd name="connsiteY22" fmla="*/ 394335 h 923925"/>
              <a:gd name="connsiteX23" fmla="*/ 607695 w 923925"/>
              <a:gd name="connsiteY23" fmla="*/ 340995 h 923925"/>
              <a:gd name="connsiteX24" fmla="*/ 658178 w 923925"/>
              <a:gd name="connsiteY24" fmla="*/ 286703 h 923925"/>
              <a:gd name="connsiteX25" fmla="*/ 702945 w 923925"/>
              <a:gd name="connsiteY25" fmla="*/ 286703 h 923925"/>
              <a:gd name="connsiteX26" fmla="*/ 724853 w 923925"/>
              <a:gd name="connsiteY26" fmla="*/ 266700 h 923925"/>
              <a:gd name="connsiteX27" fmla="*/ 724853 w 923925"/>
              <a:gd name="connsiteY27" fmla="*/ 208597 h 923925"/>
              <a:gd name="connsiteX28" fmla="*/ 703897 w 923925"/>
              <a:gd name="connsiteY28" fmla="*/ 186690 h 923925"/>
              <a:gd name="connsiteX29" fmla="*/ 617220 w 923925"/>
              <a:gd name="connsiteY29" fmla="*/ 186690 h 923925"/>
              <a:gd name="connsiteX30" fmla="*/ 499110 w 923925"/>
              <a:gd name="connsiteY30" fmla="*/ 290513 h 923925"/>
              <a:gd name="connsiteX31" fmla="*/ 495300 w 923925"/>
              <a:gd name="connsiteY31" fmla="*/ 399097 h 923925"/>
              <a:gd name="connsiteX32" fmla="*/ 471488 w 923925"/>
              <a:gd name="connsiteY32" fmla="*/ 422910 h 923925"/>
              <a:gd name="connsiteX33" fmla="*/ 411480 w 923925"/>
              <a:gd name="connsiteY33" fmla="*/ 422910 h 923925"/>
              <a:gd name="connsiteX34" fmla="*/ 395288 w 923925"/>
              <a:gd name="connsiteY34" fmla="*/ 438150 h 923925"/>
              <a:gd name="connsiteX35" fmla="*/ 395288 w 923925"/>
              <a:gd name="connsiteY35" fmla="*/ 511492 h 923925"/>
              <a:gd name="connsiteX36" fmla="*/ 417195 w 923925"/>
              <a:gd name="connsiteY36" fmla="*/ 532447 h 923925"/>
              <a:gd name="connsiteX37" fmla="*/ 470535 w 923925"/>
              <a:gd name="connsiteY37" fmla="*/ 532447 h 923925"/>
              <a:gd name="connsiteX38" fmla="*/ 495300 w 923925"/>
              <a:gd name="connsiteY38" fmla="*/ 557213 h 923925"/>
              <a:gd name="connsiteX39" fmla="*/ 493395 w 923925"/>
              <a:gd name="connsiteY39" fmla="*/ 678180 h 923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923925" h="923925">
                <a:moveTo>
                  <a:pt x="0" y="462915"/>
                </a:moveTo>
                <a:cubicBezTo>
                  <a:pt x="0" y="358140"/>
                  <a:pt x="0" y="253365"/>
                  <a:pt x="0" y="148590"/>
                </a:cubicBezTo>
                <a:cubicBezTo>
                  <a:pt x="0" y="60008"/>
                  <a:pt x="60008" y="0"/>
                  <a:pt x="148590" y="0"/>
                </a:cubicBezTo>
                <a:cubicBezTo>
                  <a:pt x="358140" y="0"/>
                  <a:pt x="567690" y="0"/>
                  <a:pt x="778193" y="0"/>
                </a:cubicBezTo>
                <a:cubicBezTo>
                  <a:pt x="862965" y="0"/>
                  <a:pt x="925830" y="60960"/>
                  <a:pt x="925830" y="145733"/>
                </a:cubicBezTo>
                <a:cubicBezTo>
                  <a:pt x="926783" y="357188"/>
                  <a:pt x="926783" y="568643"/>
                  <a:pt x="925830" y="779145"/>
                </a:cubicBezTo>
                <a:cubicBezTo>
                  <a:pt x="925830" y="862965"/>
                  <a:pt x="862965" y="924878"/>
                  <a:pt x="780097" y="924878"/>
                </a:cubicBezTo>
                <a:cubicBezTo>
                  <a:pt x="568643" y="925830"/>
                  <a:pt x="357188" y="925830"/>
                  <a:pt x="146685" y="924878"/>
                </a:cubicBezTo>
                <a:cubicBezTo>
                  <a:pt x="60960" y="924878"/>
                  <a:pt x="953" y="862013"/>
                  <a:pt x="953" y="777240"/>
                </a:cubicBezTo>
                <a:cubicBezTo>
                  <a:pt x="0" y="672465"/>
                  <a:pt x="0" y="567690"/>
                  <a:pt x="0" y="462915"/>
                </a:cubicBezTo>
                <a:close/>
                <a:moveTo>
                  <a:pt x="493395" y="678180"/>
                </a:moveTo>
                <a:cubicBezTo>
                  <a:pt x="493395" y="718185"/>
                  <a:pt x="494347" y="758190"/>
                  <a:pt x="493395" y="799147"/>
                </a:cubicBezTo>
                <a:cubicBezTo>
                  <a:pt x="492443" y="821055"/>
                  <a:pt x="501015" y="828675"/>
                  <a:pt x="521970" y="826770"/>
                </a:cubicBezTo>
                <a:cubicBezTo>
                  <a:pt x="540068" y="825818"/>
                  <a:pt x="559118" y="826770"/>
                  <a:pt x="578168" y="826770"/>
                </a:cubicBezTo>
                <a:cubicBezTo>
                  <a:pt x="607695" y="826770"/>
                  <a:pt x="608647" y="826770"/>
                  <a:pt x="608647" y="797243"/>
                </a:cubicBezTo>
                <a:cubicBezTo>
                  <a:pt x="608647" y="718185"/>
                  <a:pt x="608647" y="639128"/>
                  <a:pt x="608647" y="561022"/>
                </a:cubicBezTo>
                <a:cubicBezTo>
                  <a:pt x="608647" y="531495"/>
                  <a:pt x="608647" y="531495"/>
                  <a:pt x="639128" y="531495"/>
                </a:cubicBezTo>
                <a:cubicBezTo>
                  <a:pt x="654368" y="531495"/>
                  <a:pt x="670560" y="530543"/>
                  <a:pt x="685800" y="531495"/>
                </a:cubicBezTo>
                <a:cubicBezTo>
                  <a:pt x="701993" y="532447"/>
                  <a:pt x="708660" y="524828"/>
                  <a:pt x="710565" y="510540"/>
                </a:cubicBezTo>
                <a:cubicBezTo>
                  <a:pt x="713422" y="486728"/>
                  <a:pt x="716280" y="462915"/>
                  <a:pt x="720090" y="440055"/>
                </a:cubicBezTo>
                <a:cubicBezTo>
                  <a:pt x="721995" y="427672"/>
                  <a:pt x="717233" y="421958"/>
                  <a:pt x="703897" y="421958"/>
                </a:cubicBezTo>
                <a:cubicBezTo>
                  <a:pt x="681038" y="421958"/>
                  <a:pt x="658178" y="421005"/>
                  <a:pt x="634365" y="421958"/>
                </a:cubicBezTo>
                <a:cubicBezTo>
                  <a:pt x="613410" y="422910"/>
                  <a:pt x="606743" y="414338"/>
                  <a:pt x="607695" y="394335"/>
                </a:cubicBezTo>
                <a:cubicBezTo>
                  <a:pt x="608647" y="376238"/>
                  <a:pt x="607695" y="359092"/>
                  <a:pt x="607695" y="340995"/>
                </a:cubicBezTo>
                <a:cubicBezTo>
                  <a:pt x="608647" y="304800"/>
                  <a:pt x="622935" y="288608"/>
                  <a:pt x="658178" y="286703"/>
                </a:cubicBezTo>
                <a:cubicBezTo>
                  <a:pt x="673418" y="285750"/>
                  <a:pt x="687705" y="285750"/>
                  <a:pt x="702945" y="286703"/>
                </a:cubicBezTo>
                <a:cubicBezTo>
                  <a:pt x="718185" y="287655"/>
                  <a:pt x="724853" y="282892"/>
                  <a:pt x="724853" y="266700"/>
                </a:cubicBezTo>
                <a:cubicBezTo>
                  <a:pt x="723900" y="247650"/>
                  <a:pt x="723900" y="227647"/>
                  <a:pt x="724853" y="208597"/>
                </a:cubicBezTo>
                <a:cubicBezTo>
                  <a:pt x="724853" y="193358"/>
                  <a:pt x="719138" y="186690"/>
                  <a:pt x="703897" y="186690"/>
                </a:cubicBezTo>
                <a:cubicBezTo>
                  <a:pt x="675322" y="186690"/>
                  <a:pt x="645795" y="184785"/>
                  <a:pt x="617220" y="186690"/>
                </a:cubicBezTo>
                <a:cubicBezTo>
                  <a:pt x="556260" y="190500"/>
                  <a:pt x="511493" y="230505"/>
                  <a:pt x="499110" y="290513"/>
                </a:cubicBezTo>
                <a:cubicBezTo>
                  <a:pt x="491490" y="326708"/>
                  <a:pt x="495300" y="362903"/>
                  <a:pt x="495300" y="399097"/>
                </a:cubicBezTo>
                <a:cubicBezTo>
                  <a:pt x="495300" y="416242"/>
                  <a:pt x="488633" y="423863"/>
                  <a:pt x="471488" y="422910"/>
                </a:cubicBezTo>
                <a:cubicBezTo>
                  <a:pt x="451485" y="421958"/>
                  <a:pt x="431483" y="422910"/>
                  <a:pt x="411480" y="422910"/>
                </a:cubicBezTo>
                <a:cubicBezTo>
                  <a:pt x="400050" y="422910"/>
                  <a:pt x="395288" y="426720"/>
                  <a:pt x="395288" y="438150"/>
                </a:cubicBezTo>
                <a:cubicBezTo>
                  <a:pt x="396240" y="462915"/>
                  <a:pt x="396240" y="487680"/>
                  <a:pt x="395288" y="511492"/>
                </a:cubicBezTo>
                <a:cubicBezTo>
                  <a:pt x="395288" y="526733"/>
                  <a:pt x="401955" y="532447"/>
                  <a:pt x="417195" y="532447"/>
                </a:cubicBezTo>
                <a:cubicBezTo>
                  <a:pt x="435293" y="531495"/>
                  <a:pt x="453390" y="533400"/>
                  <a:pt x="470535" y="532447"/>
                </a:cubicBezTo>
                <a:cubicBezTo>
                  <a:pt x="489585" y="531495"/>
                  <a:pt x="495300" y="540068"/>
                  <a:pt x="495300" y="557213"/>
                </a:cubicBezTo>
                <a:cubicBezTo>
                  <a:pt x="493395" y="596265"/>
                  <a:pt x="493395" y="637222"/>
                  <a:pt x="493395" y="67818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0AE5A78B-D538-4A1D-B833-8B0AB1D07943}"/>
              </a:ext>
            </a:extLst>
          </p:cNvPr>
          <p:cNvSpPr/>
          <p:nvPr/>
        </p:nvSpPr>
        <p:spPr>
          <a:xfrm>
            <a:off x="8903173" y="3006975"/>
            <a:ext cx="361477" cy="368171"/>
          </a:xfrm>
          <a:custGeom>
            <a:avLst/>
            <a:gdLst/>
            <a:ahLst/>
            <a:cxnLst/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close/>
                <a:moveTo>
                  <a:pt x="2688485" y="1475633"/>
                </a:moveTo>
                <a:cubicBezTo>
                  <a:pt x="2399554" y="1478429"/>
                  <a:pt x="2281670" y="1553418"/>
                  <a:pt x="2136833" y="1663036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lnTo>
                  <a:pt x="2136833" y="2084121"/>
                </a:lnTo>
                <a:cubicBezTo>
                  <a:pt x="2259735" y="1821652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235101" y="1504458"/>
                  <a:pt x="2840340" y="1479943"/>
                </a:cubicBezTo>
                <a:cubicBezTo>
                  <a:pt x="2784850" y="1476574"/>
                  <a:pt x="2734498" y="1475188"/>
                  <a:pt x="2688485" y="147563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162F1CB4-1AE9-4861-A1C1-16640AFEAF8F}"/>
              </a:ext>
            </a:extLst>
          </p:cNvPr>
          <p:cNvSpPr/>
          <p:nvPr/>
        </p:nvSpPr>
        <p:spPr>
          <a:xfrm>
            <a:off x="6184889" y="4815056"/>
            <a:ext cx="352583" cy="339106"/>
          </a:xfrm>
          <a:custGeom>
            <a:avLst/>
            <a:gdLst>
              <a:gd name="connsiteX0" fmla="*/ 470535 w 933450"/>
              <a:gd name="connsiteY0" fmla="*/ 0 h 933450"/>
              <a:gd name="connsiteX1" fmla="*/ 782955 w 933450"/>
              <a:gd name="connsiteY1" fmla="*/ 0 h 933450"/>
              <a:gd name="connsiteX2" fmla="*/ 939165 w 933450"/>
              <a:gd name="connsiteY2" fmla="*/ 157163 h 933450"/>
              <a:gd name="connsiteX3" fmla="*/ 939165 w 933450"/>
              <a:gd name="connsiteY3" fmla="*/ 775335 h 933450"/>
              <a:gd name="connsiteX4" fmla="*/ 783907 w 933450"/>
              <a:gd name="connsiteY4" fmla="*/ 937260 h 933450"/>
              <a:gd name="connsiteX5" fmla="*/ 159068 w 933450"/>
              <a:gd name="connsiteY5" fmla="*/ 937260 h 933450"/>
              <a:gd name="connsiteX6" fmla="*/ 0 w 933450"/>
              <a:gd name="connsiteY6" fmla="*/ 773430 h 933450"/>
              <a:gd name="connsiteX7" fmla="*/ 0 w 933450"/>
              <a:gd name="connsiteY7" fmla="*/ 157163 h 933450"/>
              <a:gd name="connsiteX8" fmla="*/ 119063 w 933450"/>
              <a:gd name="connsiteY8" fmla="*/ 1905 h 933450"/>
              <a:gd name="connsiteX9" fmla="*/ 154305 w 933450"/>
              <a:gd name="connsiteY9" fmla="*/ 0 h 933450"/>
              <a:gd name="connsiteX10" fmla="*/ 470535 w 933450"/>
              <a:gd name="connsiteY10" fmla="*/ 0 h 933450"/>
              <a:gd name="connsiteX11" fmla="*/ 781050 w 933450"/>
              <a:gd name="connsiteY11" fmla="*/ 259080 h 933450"/>
              <a:gd name="connsiteX12" fmla="*/ 734377 w 933450"/>
              <a:gd name="connsiteY12" fmla="*/ 276225 h 933450"/>
              <a:gd name="connsiteX13" fmla="*/ 695325 w 933450"/>
              <a:gd name="connsiteY13" fmla="*/ 269558 h 933450"/>
              <a:gd name="connsiteX14" fmla="*/ 569595 w 933450"/>
              <a:gd name="connsiteY14" fmla="*/ 256223 h 933450"/>
              <a:gd name="connsiteX15" fmla="*/ 502920 w 933450"/>
              <a:gd name="connsiteY15" fmla="*/ 363855 h 933450"/>
              <a:gd name="connsiteX16" fmla="*/ 471488 w 933450"/>
              <a:gd name="connsiteY16" fmla="*/ 390525 h 933450"/>
              <a:gd name="connsiteX17" fmla="*/ 460057 w 933450"/>
              <a:gd name="connsiteY17" fmla="*/ 388620 h 933450"/>
              <a:gd name="connsiteX18" fmla="*/ 266700 w 933450"/>
              <a:gd name="connsiteY18" fmla="*/ 284798 h 933450"/>
              <a:gd name="connsiteX19" fmla="*/ 240982 w 933450"/>
              <a:gd name="connsiteY19" fmla="*/ 292418 h 933450"/>
              <a:gd name="connsiteX20" fmla="*/ 271463 w 933450"/>
              <a:gd name="connsiteY20" fmla="*/ 409575 h 933450"/>
              <a:gd name="connsiteX21" fmla="*/ 283845 w 933450"/>
              <a:gd name="connsiteY21" fmla="*/ 425768 h 933450"/>
              <a:gd name="connsiteX22" fmla="*/ 249555 w 933450"/>
              <a:gd name="connsiteY22" fmla="*/ 421958 h 933450"/>
              <a:gd name="connsiteX23" fmla="*/ 237172 w 933450"/>
              <a:gd name="connsiteY23" fmla="*/ 433388 h 933450"/>
              <a:gd name="connsiteX24" fmla="*/ 302895 w 933450"/>
              <a:gd name="connsiteY24" fmla="*/ 521018 h 933450"/>
              <a:gd name="connsiteX25" fmla="*/ 322897 w 933450"/>
              <a:gd name="connsiteY25" fmla="*/ 533400 h 933450"/>
              <a:gd name="connsiteX26" fmla="*/ 295275 w 933450"/>
              <a:gd name="connsiteY26" fmla="*/ 539115 h 933450"/>
              <a:gd name="connsiteX27" fmla="*/ 285750 w 933450"/>
              <a:gd name="connsiteY27" fmla="*/ 555308 h 933450"/>
              <a:gd name="connsiteX28" fmla="*/ 359093 w 933450"/>
              <a:gd name="connsiteY28" fmla="*/ 613410 h 933450"/>
              <a:gd name="connsiteX29" fmla="*/ 386715 w 933450"/>
              <a:gd name="connsiteY29" fmla="*/ 623888 h 933450"/>
              <a:gd name="connsiteX30" fmla="*/ 221932 w 933450"/>
              <a:gd name="connsiteY30" fmla="*/ 676275 h 933450"/>
              <a:gd name="connsiteX31" fmla="*/ 638175 w 933450"/>
              <a:gd name="connsiteY31" fmla="*/ 623888 h 933450"/>
              <a:gd name="connsiteX32" fmla="*/ 736282 w 933450"/>
              <a:gd name="connsiteY32" fmla="*/ 413385 h 933450"/>
              <a:gd name="connsiteX33" fmla="*/ 773430 w 933450"/>
              <a:gd name="connsiteY33" fmla="*/ 331470 h 933450"/>
              <a:gd name="connsiteX34" fmla="*/ 788670 w 933450"/>
              <a:gd name="connsiteY34" fmla="*/ 309563 h 933450"/>
              <a:gd name="connsiteX35" fmla="*/ 731520 w 933450"/>
              <a:gd name="connsiteY35" fmla="*/ 317183 h 933450"/>
              <a:gd name="connsiteX36" fmla="*/ 781050 w 933450"/>
              <a:gd name="connsiteY36" fmla="*/ 259080 h 933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933450" h="933450">
                <a:moveTo>
                  <a:pt x="470535" y="0"/>
                </a:moveTo>
                <a:cubicBezTo>
                  <a:pt x="574357" y="0"/>
                  <a:pt x="679132" y="0"/>
                  <a:pt x="782955" y="0"/>
                </a:cubicBezTo>
                <a:cubicBezTo>
                  <a:pt x="881063" y="0"/>
                  <a:pt x="939165" y="59055"/>
                  <a:pt x="939165" y="157163"/>
                </a:cubicBezTo>
                <a:cubicBezTo>
                  <a:pt x="939165" y="362903"/>
                  <a:pt x="939165" y="569595"/>
                  <a:pt x="939165" y="775335"/>
                </a:cubicBezTo>
                <a:cubicBezTo>
                  <a:pt x="939165" y="875348"/>
                  <a:pt x="883920" y="936308"/>
                  <a:pt x="783907" y="937260"/>
                </a:cubicBezTo>
                <a:cubicBezTo>
                  <a:pt x="575310" y="939165"/>
                  <a:pt x="367665" y="939165"/>
                  <a:pt x="159068" y="937260"/>
                </a:cubicBezTo>
                <a:cubicBezTo>
                  <a:pt x="56197" y="936308"/>
                  <a:pt x="952" y="875348"/>
                  <a:pt x="0" y="773430"/>
                </a:cubicBezTo>
                <a:cubicBezTo>
                  <a:pt x="0" y="567690"/>
                  <a:pt x="0" y="362903"/>
                  <a:pt x="0" y="157163"/>
                </a:cubicBezTo>
                <a:cubicBezTo>
                  <a:pt x="0" y="75248"/>
                  <a:pt x="45720" y="16193"/>
                  <a:pt x="119063" y="1905"/>
                </a:cubicBezTo>
                <a:cubicBezTo>
                  <a:pt x="130493" y="0"/>
                  <a:pt x="142875" y="0"/>
                  <a:pt x="154305" y="0"/>
                </a:cubicBezTo>
                <a:cubicBezTo>
                  <a:pt x="260985" y="0"/>
                  <a:pt x="365760" y="0"/>
                  <a:pt x="470535" y="0"/>
                </a:cubicBezTo>
                <a:close/>
                <a:moveTo>
                  <a:pt x="781050" y="259080"/>
                </a:moveTo>
                <a:cubicBezTo>
                  <a:pt x="762952" y="265748"/>
                  <a:pt x="748665" y="270510"/>
                  <a:pt x="734377" y="276225"/>
                </a:cubicBezTo>
                <a:cubicBezTo>
                  <a:pt x="720090" y="281940"/>
                  <a:pt x="708660" y="280035"/>
                  <a:pt x="695325" y="269558"/>
                </a:cubicBezTo>
                <a:cubicBezTo>
                  <a:pt x="656272" y="240030"/>
                  <a:pt x="614363" y="234315"/>
                  <a:pt x="569595" y="256223"/>
                </a:cubicBezTo>
                <a:cubicBezTo>
                  <a:pt x="524827" y="278130"/>
                  <a:pt x="503872" y="314325"/>
                  <a:pt x="502920" y="363855"/>
                </a:cubicBezTo>
                <a:cubicBezTo>
                  <a:pt x="501968" y="394335"/>
                  <a:pt x="502920" y="394335"/>
                  <a:pt x="471488" y="390525"/>
                </a:cubicBezTo>
                <a:cubicBezTo>
                  <a:pt x="467677" y="390525"/>
                  <a:pt x="463868" y="389573"/>
                  <a:pt x="460057" y="388620"/>
                </a:cubicBezTo>
                <a:cubicBezTo>
                  <a:pt x="384810" y="375285"/>
                  <a:pt x="320040" y="340995"/>
                  <a:pt x="266700" y="284798"/>
                </a:cubicBezTo>
                <a:cubicBezTo>
                  <a:pt x="250507" y="268605"/>
                  <a:pt x="246697" y="269558"/>
                  <a:pt x="240982" y="292418"/>
                </a:cubicBezTo>
                <a:cubicBezTo>
                  <a:pt x="230505" y="337185"/>
                  <a:pt x="239077" y="376238"/>
                  <a:pt x="271463" y="409575"/>
                </a:cubicBezTo>
                <a:cubicBezTo>
                  <a:pt x="276225" y="414338"/>
                  <a:pt x="282893" y="416243"/>
                  <a:pt x="283845" y="425768"/>
                </a:cubicBezTo>
                <a:cubicBezTo>
                  <a:pt x="271463" y="429578"/>
                  <a:pt x="260985" y="424815"/>
                  <a:pt x="249555" y="421958"/>
                </a:cubicBezTo>
                <a:cubicBezTo>
                  <a:pt x="237172" y="418148"/>
                  <a:pt x="235268" y="421958"/>
                  <a:pt x="237172" y="433388"/>
                </a:cubicBezTo>
                <a:cubicBezTo>
                  <a:pt x="243840" y="474345"/>
                  <a:pt x="267652" y="501968"/>
                  <a:pt x="302895" y="521018"/>
                </a:cubicBezTo>
                <a:cubicBezTo>
                  <a:pt x="309563" y="524828"/>
                  <a:pt x="319088" y="524828"/>
                  <a:pt x="322897" y="533400"/>
                </a:cubicBezTo>
                <a:cubicBezTo>
                  <a:pt x="315277" y="541973"/>
                  <a:pt x="304800" y="539115"/>
                  <a:pt x="295275" y="539115"/>
                </a:cubicBezTo>
                <a:cubicBezTo>
                  <a:pt x="281940" y="539115"/>
                  <a:pt x="279082" y="543878"/>
                  <a:pt x="285750" y="555308"/>
                </a:cubicBezTo>
                <a:cubicBezTo>
                  <a:pt x="301943" y="584835"/>
                  <a:pt x="326707" y="603885"/>
                  <a:pt x="359093" y="613410"/>
                </a:cubicBezTo>
                <a:cubicBezTo>
                  <a:pt x="367665" y="616268"/>
                  <a:pt x="378143" y="614363"/>
                  <a:pt x="386715" y="623888"/>
                </a:cubicBezTo>
                <a:cubicBezTo>
                  <a:pt x="339090" y="661988"/>
                  <a:pt x="283845" y="675323"/>
                  <a:pt x="221932" y="676275"/>
                </a:cubicBezTo>
                <a:cubicBezTo>
                  <a:pt x="356235" y="753428"/>
                  <a:pt x="535305" y="730568"/>
                  <a:pt x="638175" y="623888"/>
                </a:cubicBezTo>
                <a:cubicBezTo>
                  <a:pt x="694372" y="564833"/>
                  <a:pt x="728663" y="495300"/>
                  <a:pt x="736282" y="413385"/>
                </a:cubicBezTo>
                <a:cubicBezTo>
                  <a:pt x="739140" y="381000"/>
                  <a:pt x="741997" y="350520"/>
                  <a:pt x="773430" y="331470"/>
                </a:cubicBezTo>
                <a:cubicBezTo>
                  <a:pt x="780097" y="327660"/>
                  <a:pt x="786765" y="320040"/>
                  <a:pt x="788670" y="309563"/>
                </a:cubicBezTo>
                <a:cubicBezTo>
                  <a:pt x="770572" y="310515"/>
                  <a:pt x="755332" y="321945"/>
                  <a:pt x="731520" y="317183"/>
                </a:cubicBezTo>
                <a:cubicBezTo>
                  <a:pt x="754380" y="300038"/>
                  <a:pt x="770572" y="283845"/>
                  <a:pt x="781050" y="25908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C523BA6C-254A-49AC-8EB7-73936A04248E}"/>
              </a:ext>
            </a:extLst>
          </p:cNvPr>
          <p:cNvSpPr/>
          <p:nvPr/>
        </p:nvSpPr>
        <p:spPr>
          <a:xfrm>
            <a:off x="711411" y="4830328"/>
            <a:ext cx="325399" cy="323834"/>
          </a:xfrm>
          <a:custGeom>
            <a:avLst/>
            <a:gdLst>
              <a:gd name="connsiteX0" fmla="*/ 677823 w 940832"/>
              <a:gd name="connsiteY0" fmla="*/ 434340 h 936308"/>
              <a:gd name="connsiteX1" fmla="*/ 691276 w 940832"/>
              <a:gd name="connsiteY1" fmla="*/ 454342 h 936308"/>
              <a:gd name="connsiteX2" fmla="*/ 691276 w 940832"/>
              <a:gd name="connsiteY2" fmla="*/ 661987 h 936308"/>
              <a:gd name="connsiteX3" fmla="*/ 657939 w 940832"/>
              <a:gd name="connsiteY3" fmla="*/ 691515 h 936308"/>
              <a:gd name="connsiteX4" fmla="*/ 476964 w 940832"/>
              <a:gd name="connsiteY4" fmla="*/ 691515 h 936308"/>
              <a:gd name="connsiteX5" fmla="*/ 300751 w 940832"/>
              <a:gd name="connsiteY5" fmla="*/ 691515 h 936308"/>
              <a:gd name="connsiteX6" fmla="*/ 264557 w 940832"/>
              <a:gd name="connsiteY6" fmla="*/ 656272 h 936308"/>
              <a:gd name="connsiteX7" fmla="*/ 264557 w 940832"/>
              <a:gd name="connsiteY7" fmla="*/ 460057 h 936308"/>
              <a:gd name="connsiteX8" fmla="*/ 273129 w 940832"/>
              <a:gd name="connsiteY8" fmla="*/ 437197 h 936308"/>
              <a:gd name="connsiteX9" fmla="*/ 312182 w 940832"/>
              <a:gd name="connsiteY9" fmla="*/ 438150 h 936308"/>
              <a:gd name="connsiteX10" fmla="*/ 315039 w 940832"/>
              <a:gd name="connsiteY10" fmla="*/ 456247 h 936308"/>
              <a:gd name="connsiteX11" fmla="*/ 416957 w 940832"/>
              <a:gd name="connsiteY11" fmla="*/ 634365 h 936308"/>
              <a:gd name="connsiteX12" fmla="*/ 618886 w 940832"/>
              <a:gd name="connsiteY12" fmla="*/ 568642 h 936308"/>
              <a:gd name="connsiteX13" fmla="*/ 640794 w 940832"/>
              <a:gd name="connsiteY13" fmla="*/ 457200 h 936308"/>
              <a:gd name="connsiteX14" fmla="*/ 655082 w 940832"/>
              <a:gd name="connsiteY14" fmla="*/ 434340 h 936308"/>
              <a:gd name="connsiteX15" fmla="*/ 677823 w 940832"/>
              <a:gd name="connsiteY15" fmla="*/ 434340 h 936308"/>
              <a:gd name="connsiteX16" fmla="*/ 479821 w 940832"/>
              <a:gd name="connsiteY16" fmla="*/ 370522 h 936308"/>
              <a:gd name="connsiteX17" fmla="*/ 588406 w 940832"/>
              <a:gd name="connsiteY17" fmla="*/ 479107 h 936308"/>
              <a:gd name="connsiteX18" fmla="*/ 477916 w 940832"/>
              <a:gd name="connsiteY18" fmla="*/ 586740 h 936308"/>
              <a:gd name="connsiteX19" fmla="*/ 367426 w 940832"/>
              <a:gd name="connsiteY19" fmla="*/ 478155 h 936308"/>
              <a:gd name="connsiteX20" fmla="*/ 479821 w 940832"/>
              <a:gd name="connsiteY20" fmla="*/ 370522 h 936308"/>
              <a:gd name="connsiteX21" fmla="*/ 628412 w 940832"/>
              <a:gd name="connsiteY21" fmla="*/ 264795 h 936308"/>
              <a:gd name="connsiteX22" fmla="*/ 648414 w 940832"/>
              <a:gd name="connsiteY22" fmla="*/ 264795 h 936308"/>
              <a:gd name="connsiteX23" fmla="*/ 690324 w 940832"/>
              <a:gd name="connsiteY23" fmla="*/ 308610 h 936308"/>
              <a:gd name="connsiteX24" fmla="*/ 690324 w 940832"/>
              <a:gd name="connsiteY24" fmla="*/ 320040 h 936308"/>
              <a:gd name="connsiteX25" fmla="*/ 631270 w 940832"/>
              <a:gd name="connsiteY25" fmla="*/ 378143 h 936308"/>
              <a:gd name="connsiteX26" fmla="*/ 573167 w 940832"/>
              <a:gd name="connsiteY26" fmla="*/ 320992 h 936308"/>
              <a:gd name="connsiteX27" fmla="*/ 628412 w 940832"/>
              <a:gd name="connsiteY27" fmla="*/ 264795 h 936308"/>
              <a:gd name="connsiteX28" fmla="*/ 282654 w 940832"/>
              <a:gd name="connsiteY28" fmla="*/ 212408 h 936308"/>
              <a:gd name="connsiteX29" fmla="*/ 207407 w 940832"/>
              <a:gd name="connsiteY29" fmla="*/ 286703 h 936308"/>
              <a:gd name="connsiteX30" fmla="*/ 207407 w 940832"/>
              <a:gd name="connsiteY30" fmla="*/ 672465 h 936308"/>
              <a:gd name="connsiteX31" fmla="*/ 281702 w 940832"/>
              <a:gd name="connsiteY31" fmla="*/ 746760 h 936308"/>
              <a:gd name="connsiteX32" fmla="*/ 476012 w 940832"/>
              <a:gd name="connsiteY32" fmla="*/ 746760 h 936308"/>
              <a:gd name="connsiteX33" fmla="*/ 670322 w 940832"/>
              <a:gd name="connsiteY33" fmla="*/ 746760 h 936308"/>
              <a:gd name="connsiteX34" fmla="*/ 745570 w 940832"/>
              <a:gd name="connsiteY34" fmla="*/ 671513 h 936308"/>
              <a:gd name="connsiteX35" fmla="*/ 745570 w 940832"/>
              <a:gd name="connsiteY35" fmla="*/ 287655 h 936308"/>
              <a:gd name="connsiteX36" fmla="*/ 671274 w 940832"/>
              <a:gd name="connsiteY36" fmla="*/ 212408 h 936308"/>
              <a:gd name="connsiteX37" fmla="*/ 282654 w 940832"/>
              <a:gd name="connsiteY37" fmla="*/ 212408 h 936308"/>
              <a:gd name="connsiteX38" fmla="*/ 153114 w 940832"/>
              <a:gd name="connsiteY38" fmla="*/ 0 h 936308"/>
              <a:gd name="connsiteX39" fmla="*/ 789385 w 940832"/>
              <a:gd name="connsiteY39" fmla="*/ 0 h 936308"/>
              <a:gd name="connsiteX40" fmla="*/ 939880 w 940832"/>
              <a:gd name="connsiteY40" fmla="*/ 149543 h 936308"/>
              <a:gd name="connsiteX41" fmla="*/ 940832 w 940832"/>
              <a:gd name="connsiteY41" fmla="*/ 783908 h 936308"/>
              <a:gd name="connsiteX42" fmla="*/ 787480 w 940832"/>
              <a:gd name="connsiteY42" fmla="*/ 936308 h 936308"/>
              <a:gd name="connsiteX43" fmla="*/ 470297 w 940832"/>
              <a:gd name="connsiteY43" fmla="*/ 936308 h 936308"/>
              <a:gd name="connsiteX44" fmla="*/ 153114 w 940832"/>
              <a:gd name="connsiteY44" fmla="*/ 936308 h 936308"/>
              <a:gd name="connsiteX45" fmla="*/ 714 w 940832"/>
              <a:gd name="connsiteY45" fmla="*/ 784860 h 936308"/>
              <a:gd name="connsiteX46" fmla="*/ 714 w 940832"/>
              <a:gd name="connsiteY46" fmla="*/ 151448 h 936308"/>
              <a:gd name="connsiteX47" fmla="*/ 153114 w 940832"/>
              <a:gd name="connsiteY47" fmla="*/ 0 h 93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940832" h="936308">
                <a:moveTo>
                  <a:pt x="677823" y="434340"/>
                </a:moveTo>
                <a:cubicBezTo>
                  <a:pt x="684847" y="435769"/>
                  <a:pt x="690324" y="440531"/>
                  <a:pt x="691276" y="454342"/>
                </a:cubicBezTo>
                <a:cubicBezTo>
                  <a:pt x="691276" y="523875"/>
                  <a:pt x="691276" y="592455"/>
                  <a:pt x="691276" y="661987"/>
                </a:cubicBezTo>
                <a:cubicBezTo>
                  <a:pt x="691276" y="682942"/>
                  <a:pt x="678894" y="691515"/>
                  <a:pt x="657939" y="691515"/>
                </a:cubicBezTo>
                <a:cubicBezTo>
                  <a:pt x="597932" y="691515"/>
                  <a:pt x="536972" y="691515"/>
                  <a:pt x="476964" y="691515"/>
                </a:cubicBezTo>
                <a:cubicBezTo>
                  <a:pt x="417909" y="691515"/>
                  <a:pt x="359807" y="691515"/>
                  <a:pt x="300751" y="691515"/>
                </a:cubicBezTo>
                <a:cubicBezTo>
                  <a:pt x="271224" y="691515"/>
                  <a:pt x="264557" y="684847"/>
                  <a:pt x="264557" y="656272"/>
                </a:cubicBezTo>
                <a:cubicBezTo>
                  <a:pt x="264557" y="590550"/>
                  <a:pt x="264557" y="525780"/>
                  <a:pt x="264557" y="460057"/>
                </a:cubicBezTo>
                <a:cubicBezTo>
                  <a:pt x="264557" y="451485"/>
                  <a:pt x="261699" y="440055"/>
                  <a:pt x="273129" y="437197"/>
                </a:cubicBezTo>
                <a:cubicBezTo>
                  <a:pt x="285511" y="434340"/>
                  <a:pt x="299799" y="432435"/>
                  <a:pt x="312182" y="438150"/>
                </a:cubicBezTo>
                <a:cubicBezTo>
                  <a:pt x="319801" y="441007"/>
                  <a:pt x="315991" y="450532"/>
                  <a:pt x="315039" y="456247"/>
                </a:cubicBezTo>
                <a:cubicBezTo>
                  <a:pt x="298847" y="545782"/>
                  <a:pt x="357901" y="612457"/>
                  <a:pt x="416957" y="634365"/>
                </a:cubicBezTo>
                <a:cubicBezTo>
                  <a:pt x="492204" y="661987"/>
                  <a:pt x="577929" y="634365"/>
                  <a:pt x="618886" y="568642"/>
                </a:cubicBezTo>
                <a:cubicBezTo>
                  <a:pt x="639841" y="534352"/>
                  <a:pt x="648414" y="497205"/>
                  <a:pt x="640794" y="457200"/>
                </a:cubicBezTo>
                <a:cubicBezTo>
                  <a:pt x="637936" y="443865"/>
                  <a:pt x="638889" y="433387"/>
                  <a:pt x="655082" y="434340"/>
                </a:cubicBezTo>
                <a:cubicBezTo>
                  <a:pt x="662226" y="434816"/>
                  <a:pt x="670798" y="432911"/>
                  <a:pt x="677823" y="434340"/>
                </a:cubicBezTo>
                <a:close/>
                <a:moveTo>
                  <a:pt x="479821" y="370522"/>
                </a:moveTo>
                <a:cubicBezTo>
                  <a:pt x="540781" y="371475"/>
                  <a:pt x="588406" y="419100"/>
                  <a:pt x="588406" y="479107"/>
                </a:cubicBezTo>
                <a:cubicBezTo>
                  <a:pt x="588406" y="538162"/>
                  <a:pt x="537923" y="586740"/>
                  <a:pt x="477916" y="586740"/>
                </a:cubicBezTo>
                <a:cubicBezTo>
                  <a:pt x="417909" y="586740"/>
                  <a:pt x="367426" y="537210"/>
                  <a:pt x="367426" y="478155"/>
                </a:cubicBezTo>
                <a:cubicBezTo>
                  <a:pt x="367426" y="417195"/>
                  <a:pt x="416956" y="369570"/>
                  <a:pt x="479821" y="370522"/>
                </a:cubicBezTo>
                <a:close/>
                <a:moveTo>
                  <a:pt x="628412" y="264795"/>
                </a:moveTo>
                <a:cubicBezTo>
                  <a:pt x="635080" y="264795"/>
                  <a:pt x="641747" y="264795"/>
                  <a:pt x="648414" y="264795"/>
                </a:cubicBezTo>
                <a:cubicBezTo>
                  <a:pt x="680799" y="265748"/>
                  <a:pt x="690324" y="276225"/>
                  <a:pt x="690324" y="308610"/>
                </a:cubicBezTo>
                <a:cubicBezTo>
                  <a:pt x="690324" y="312420"/>
                  <a:pt x="690324" y="316230"/>
                  <a:pt x="690324" y="320040"/>
                </a:cubicBezTo>
                <a:cubicBezTo>
                  <a:pt x="690324" y="376237"/>
                  <a:pt x="688420" y="378143"/>
                  <a:pt x="631270" y="378143"/>
                </a:cubicBezTo>
                <a:cubicBezTo>
                  <a:pt x="576024" y="378143"/>
                  <a:pt x="573167" y="374332"/>
                  <a:pt x="573167" y="320992"/>
                </a:cubicBezTo>
                <a:cubicBezTo>
                  <a:pt x="574120" y="271462"/>
                  <a:pt x="580787" y="264795"/>
                  <a:pt x="628412" y="264795"/>
                </a:cubicBezTo>
                <a:close/>
                <a:moveTo>
                  <a:pt x="282654" y="212408"/>
                </a:moveTo>
                <a:cubicBezTo>
                  <a:pt x="234077" y="212408"/>
                  <a:pt x="207407" y="238125"/>
                  <a:pt x="207407" y="286703"/>
                </a:cubicBezTo>
                <a:cubicBezTo>
                  <a:pt x="207407" y="415290"/>
                  <a:pt x="207407" y="543878"/>
                  <a:pt x="207407" y="672465"/>
                </a:cubicBezTo>
                <a:cubicBezTo>
                  <a:pt x="207407" y="721043"/>
                  <a:pt x="233124" y="746760"/>
                  <a:pt x="281702" y="746760"/>
                </a:cubicBezTo>
                <a:cubicBezTo>
                  <a:pt x="346472" y="746760"/>
                  <a:pt x="411242" y="746760"/>
                  <a:pt x="476012" y="746760"/>
                </a:cubicBezTo>
                <a:cubicBezTo>
                  <a:pt x="540782" y="746760"/>
                  <a:pt x="605552" y="746760"/>
                  <a:pt x="670322" y="746760"/>
                </a:cubicBezTo>
                <a:cubicBezTo>
                  <a:pt x="720805" y="746760"/>
                  <a:pt x="745570" y="721043"/>
                  <a:pt x="745570" y="671513"/>
                </a:cubicBezTo>
                <a:cubicBezTo>
                  <a:pt x="745570" y="543878"/>
                  <a:pt x="745570" y="415290"/>
                  <a:pt x="745570" y="287655"/>
                </a:cubicBezTo>
                <a:cubicBezTo>
                  <a:pt x="745570" y="239078"/>
                  <a:pt x="718899" y="212408"/>
                  <a:pt x="671274" y="212408"/>
                </a:cubicBezTo>
                <a:cubicBezTo>
                  <a:pt x="541735" y="212408"/>
                  <a:pt x="412195" y="212408"/>
                  <a:pt x="282654" y="212408"/>
                </a:cubicBezTo>
                <a:close/>
                <a:moveTo>
                  <a:pt x="153114" y="0"/>
                </a:moveTo>
                <a:cubicBezTo>
                  <a:pt x="365522" y="0"/>
                  <a:pt x="576977" y="0"/>
                  <a:pt x="789385" y="0"/>
                </a:cubicBezTo>
                <a:cubicBezTo>
                  <a:pt x="877967" y="0"/>
                  <a:pt x="939880" y="60960"/>
                  <a:pt x="939880" y="149543"/>
                </a:cubicBezTo>
                <a:cubicBezTo>
                  <a:pt x="939880" y="360998"/>
                  <a:pt x="939880" y="572453"/>
                  <a:pt x="940832" y="783908"/>
                </a:cubicBezTo>
                <a:cubicBezTo>
                  <a:pt x="939880" y="876300"/>
                  <a:pt x="878920" y="936308"/>
                  <a:pt x="787480" y="936308"/>
                </a:cubicBezTo>
                <a:cubicBezTo>
                  <a:pt x="681752" y="936308"/>
                  <a:pt x="576024" y="936308"/>
                  <a:pt x="470297" y="936308"/>
                </a:cubicBezTo>
                <a:cubicBezTo>
                  <a:pt x="364570" y="936308"/>
                  <a:pt x="258842" y="936308"/>
                  <a:pt x="153114" y="936308"/>
                </a:cubicBezTo>
                <a:cubicBezTo>
                  <a:pt x="62627" y="935355"/>
                  <a:pt x="714" y="874395"/>
                  <a:pt x="714" y="784860"/>
                </a:cubicBezTo>
                <a:cubicBezTo>
                  <a:pt x="-238" y="574358"/>
                  <a:pt x="-238" y="362903"/>
                  <a:pt x="714" y="151448"/>
                </a:cubicBezTo>
                <a:cubicBezTo>
                  <a:pt x="1667" y="60960"/>
                  <a:pt x="62627" y="0"/>
                  <a:pt x="15311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" name="Rounded Rectangle 2">
            <a:extLst>
              <a:ext uri="{FF2B5EF4-FFF2-40B4-BE49-F238E27FC236}">
                <a16:creationId xmlns:a16="http://schemas.microsoft.com/office/drawing/2014/main" id="{52856747-074A-4114-9C29-BCD47241ABB1}"/>
              </a:ext>
            </a:extLst>
          </p:cNvPr>
          <p:cNvSpPr/>
          <p:nvPr/>
        </p:nvSpPr>
        <p:spPr>
          <a:xfrm>
            <a:off x="8918711" y="4815056"/>
            <a:ext cx="345939" cy="339106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2784484" y="2487854"/>
                </a:moveTo>
                <a:cubicBezTo>
                  <a:pt x="2774989" y="2487391"/>
                  <a:pt x="2765365" y="2488860"/>
                  <a:pt x="2756439" y="2492301"/>
                </a:cubicBezTo>
                <a:cubicBezTo>
                  <a:pt x="2734854" y="2500620"/>
                  <a:pt x="2720969" y="2519027"/>
                  <a:pt x="2720969" y="2539323"/>
                </a:cubicBezTo>
                <a:lnTo>
                  <a:pt x="2718062" y="2539323"/>
                </a:lnTo>
                <a:lnTo>
                  <a:pt x="2718062" y="2636901"/>
                </a:lnTo>
                <a:lnTo>
                  <a:pt x="2844095" y="2636901"/>
                </a:lnTo>
                <a:lnTo>
                  <a:pt x="2844095" y="2547101"/>
                </a:lnTo>
                <a:lnTo>
                  <a:pt x="2840575" y="2546667"/>
                </a:lnTo>
                <a:cubicBezTo>
                  <a:pt x="2844038" y="2526031"/>
                  <a:pt x="2832667" y="2505637"/>
                  <a:pt x="2811763" y="2494994"/>
                </a:cubicBezTo>
                <a:cubicBezTo>
                  <a:pt x="2803348" y="2490709"/>
                  <a:pt x="2793980" y="2488316"/>
                  <a:pt x="2784484" y="2487854"/>
                </a:cubicBezTo>
                <a:close/>
                <a:moveTo>
                  <a:pt x="2218919" y="2459568"/>
                </a:moveTo>
                <a:cubicBezTo>
                  <a:pt x="2198232" y="2462191"/>
                  <a:pt x="2177586" y="2476073"/>
                  <a:pt x="2165645" y="2505359"/>
                </a:cubicBezTo>
                <a:lnTo>
                  <a:pt x="2165645" y="2981896"/>
                </a:lnTo>
                <a:cubicBezTo>
                  <a:pt x="2176061" y="3034481"/>
                  <a:pt x="2243614" y="3053730"/>
                  <a:pt x="2282578" y="2996778"/>
                </a:cubicBezTo>
                <a:lnTo>
                  <a:pt x="2282578" y="2521099"/>
                </a:lnTo>
                <a:cubicBezTo>
                  <a:pt x="2287988" y="2482101"/>
                  <a:pt x="2253397" y="2455196"/>
                  <a:pt x="2218919" y="2459568"/>
                </a:cubicBezTo>
                <a:close/>
                <a:moveTo>
                  <a:pt x="1724507" y="2341658"/>
                </a:moveTo>
                <a:lnTo>
                  <a:pt x="1886507" y="2341658"/>
                </a:lnTo>
                <a:lnTo>
                  <a:pt x="1886507" y="3157984"/>
                </a:lnTo>
                <a:lnTo>
                  <a:pt x="1724507" y="3157984"/>
                </a:lnTo>
                <a:lnTo>
                  <a:pt x="1724507" y="3071637"/>
                </a:lnTo>
                <a:cubicBezTo>
                  <a:pt x="1508936" y="3302583"/>
                  <a:pt x="1432071" y="3083964"/>
                  <a:pt x="1448980" y="3019402"/>
                </a:cubicBezTo>
                <a:cubicBezTo>
                  <a:pt x="1449173" y="3019371"/>
                  <a:pt x="1449367" y="3019341"/>
                  <a:pt x="1449560" y="3019310"/>
                </a:cubicBezTo>
                <a:lnTo>
                  <a:pt x="1449560" y="2341867"/>
                </a:lnTo>
                <a:lnTo>
                  <a:pt x="1611560" y="2341867"/>
                </a:lnTo>
                <a:lnTo>
                  <a:pt x="1611560" y="3005106"/>
                </a:lnTo>
                <a:cubicBezTo>
                  <a:pt x="1619060" y="3048622"/>
                  <a:pt x="1686890" y="2980715"/>
                  <a:pt x="1724507" y="2960399"/>
                </a:cubicBezTo>
                <a:close/>
                <a:moveTo>
                  <a:pt x="2794634" y="2323257"/>
                </a:moveTo>
                <a:cubicBezTo>
                  <a:pt x="2833672" y="2325523"/>
                  <a:pt x="2872097" y="2337568"/>
                  <a:pt x="2905793" y="2359152"/>
                </a:cubicBezTo>
                <a:cubicBezTo>
                  <a:pt x="2968205" y="2399130"/>
                  <a:pt x="3005231" y="2465918"/>
                  <a:pt x="3003877" y="2536796"/>
                </a:cubicBezTo>
                <a:lnTo>
                  <a:pt x="3006095" y="2536796"/>
                </a:lnTo>
                <a:lnTo>
                  <a:pt x="3006095" y="2785572"/>
                </a:lnTo>
                <a:lnTo>
                  <a:pt x="2925095" y="2785572"/>
                </a:lnTo>
                <a:lnTo>
                  <a:pt x="2844095" y="2785572"/>
                </a:lnTo>
                <a:lnTo>
                  <a:pt x="2718062" y="2785572"/>
                </a:lnTo>
                <a:lnTo>
                  <a:pt x="2718062" y="2967727"/>
                </a:lnTo>
                <a:lnTo>
                  <a:pt x="2721583" y="2968162"/>
                </a:lnTo>
                <a:cubicBezTo>
                  <a:pt x="2718120" y="2988798"/>
                  <a:pt x="2729491" y="3009192"/>
                  <a:pt x="2750395" y="3019835"/>
                </a:cubicBezTo>
                <a:cubicBezTo>
                  <a:pt x="2767225" y="3028404"/>
                  <a:pt x="2787866" y="3029409"/>
                  <a:pt x="2805719" y="3022528"/>
                </a:cubicBezTo>
                <a:cubicBezTo>
                  <a:pt x="2827304" y="3014209"/>
                  <a:pt x="2841189" y="2995802"/>
                  <a:pt x="2841189" y="2975506"/>
                </a:cubicBezTo>
                <a:lnTo>
                  <a:pt x="2843676" y="2975506"/>
                </a:lnTo>
                <a:lnTo>
                  <a:pt x="2843676" y="2857044"/>
                </a:lnTo>
                <a:lnTo>
                  <a:pt x="3005676" y="2857044"/>
                </a:lnTo>
                <a:lnTo>
                  <a:pt x="3005676" y="2975506"/>
                </a:lnTo>
                <a:lnTo>
                  <a:pt x="3006096" y="2975506"/>
                </a:lnTo>
                <a:lnTo>
                  <a:pt x="3005676" y="2978387"/>
                </a:lnTo>
                <a:lnTo>
                  <a:pt x="3005676" y="2981431"/>
                </a:lnTo>
                <a:lnTo>
                  <a:pt x="3005233" y="2981431"/>
                </a:lnTo>
                <a:cubicBezTo>
                  <a:pt x="3003752" y="3060853"/>
                  <a:pt x="2956391" y="3132900"/>
                  <a:pt x="2882363" y="3168797"/>
                </a:cubicBezTo>
                <a:cubicBezTo>
                  <a:pt x="2810063" y="3203855"/>
                  <a:pt x="2723757" y="3198845"/>
                  <a:pt x="2656365" y="3155677"/>
                </a:cubicBezTo>
                <a:cubicBezTo>
                  <a:pt x="2604277" y="3122312"/>
                  <a:pt x="2569872" y="3070275"/>
                  <a:pt x="2559993" y="3012681"/>
                </a:cubicBezTo>
                <a:lnTo>
                  <a:pt x="2556062" y="3012681"/>
                </a:lnTo>
                <a:lnTo>
                  <a:pt x="2556062" y="2539323"/>
                </a:lnTo>
                <a:cubicBezTo>
                  <a:pt x="2556062" y="2457588"/>
                  <a:pt x="2603922" y="2382823"/>
                  <a:pt x="2679795" y="2346032"/>
                </a:cubicBezTo>
                <a:cubicBezTo>
                  <a:pt x="2715945" y="2328503"/>
                  <a:pt x="2755596" y="2320991"/>
                  <a:pt x="2794634" y="2323257"/>
                </a:cubicBezTo>
                <a:close/>
                <a:moveTo>
                  <a:pt x="921754" y="2059382"/>
                </a:moveTo>
                <a:lnTo>
                  <a:pt x="1461754" y="2059382"/>
                </a:lnTo>
                <a:lnTo>
                  <a:pt x="1461754" y="2221382"/>
                </a:lnTo>
                <a:lnTo>
                  <a:pt x="1263754" y="2221382"/>
                </a:lnTo>
                <a:lnTo>
                  <a:pt x="1263754" y="3160488"/>
                </a:lnTo>
                <a:lnTo>
                  <a:pt x="1101754" y="3160488"/>
                </a:lnTo>
                <a:lnTo>
                  <a:pt x="1101754" y="2221382"/>
                </a:lnTo>
                <a:lnTo>
                  <a:pt x="921754" y="2221382"/>
                </a:lnTo>
                <a:close/>
                <a:moveTo>
                  <a:pt x="2003645" y="2056877"/>
                </a:moveTo>
                <a:lnTo>
                  <a:pt x="2165645" y="2056877"/>
                </a:lnTo>
                <a:lnTo>
                  <a:pt x="2165645" y="2406047"/>
                </a:lnTo>
                <a:cubicBezTo>
                  <a:pt x="2295483" y="2259477"/>
                  <a:pt x="2455251" y="2328666"/>
                  <a:pt x="2444578" y="2520484"/>
                </a:cubicBezTo>
                <a:cubicBezTo>
                  <a:pt x="2454106" y="2682617"/>
                  <a:pt x="2444578" y="2839987"/>
                  <a:pt x="2444578" y="2999738"/>
                </a:cubicBezTo>
                <a:cubicBezTo>
                  <a:pt x="2437328" y="3271827"/>
                  <a:pt x="2180048" y="3158151"/>
                  <a:pt x="2165645" y="3094482"/>
                </a:cubicBezTo>
                <a:lnTo>
                  <a:pt x="2165645" y="3157983"/>
                </a:lnTo>
                <a:lnTo>
                  <a:pt x="2003645" y="3157983"/>
                </a:lnTo>
                <a:close/>
                <a:moveTo>
                  <a:pt x="1082145" y="1835984"/>
                </a:moveTo>
                <a:cubicBezTo>
                  <a:pt x="901872" y="1835984"/>
                  <a:pt x="755732" y="1982124"/>
                  <a:pt x="755732" y="2162397"/>
                </a:cubicBezTo>
                <a:lnTo>
                  <a:pt x="755732" y="3086444"/>
                </a:lnTo>
                <a:cubicBezTo>
                  <a:pt x="755732" y="3266717"/>
                  <a:pt x="901872" y="3412857"/>
                  <a:pt x="1082145" y="3412857"/>
                </a:cubicBezTo>
                <a:lnTo>
                  <a:pt x="2845706" y="3412857"/>
                </a:lnTo>
                <a:cubicBezTo>
                  <a:pt x="3025979" y="3412857"/>
                  <a:pt x="3172119" y="3266717"/>
                  <a:pt x="3172119" y="3086444"/>
                </a:cubicBezTo>
                <a:lnTo>
                  <a:pt x="3172119" y="2162397"/>
                </a:lnTo>
                <a:cubicBezTo>
                  <a:pt x="3172119" y="1982124"/>
                  <a:pt x="3025979" y="1835984"/>
                  <a:pt x="2845706" y="1835984"/>
                </a:cubicBezTo>
                <a:close/>
                <a:moveTo>
                  <a:pt x="1918669" y="998231"/>
                </a:moveTo>
                <a:cubicBezTo>
                  <a:pt x="1949783" y="998231"/>
                  <a:pt x="1975005" y="1022442"/>
                  <a:pt x="1975005" y="1052309"/>
                </a:cubicBezTo>
                <a:cubicBezTo>
                  <a:pt x="1975005" y="1200582"/>
                  <a:pt x="1975004" y="1348856"/>
                  <a:pt x="1975004" y="1497129"/>
                </a:cubicBezTo>
                <a:cubicBezTo>
                  <a:pt x="1975004" y="1526996"/>
                  <a:pt x="1949782" y="1551207"/>
                  <a:pt x="1918668" y="1551207"/>
                </a:cubicBezTo>
                <a:lnTo>
                  <a:pt x="1918669" y="1551206"/>
                </a:lnTo>
                <a:cubicBezTo>
                  <a:pt x="1887555" y="1551206"/>
                  <a:pt x="1862333" y="1526995"/>
                  <a:pt x="1862333" y="1497128"/>
                </a:cubicBezTo>
                <a:lnTo>
                  <a:pt x="1862333" y="1052309"/>
                </a:lnTo>
                <a:cubicBezTo>
                  <a:pt x="1862333" y="1022442"/>
                  <a:pt x="1887555" y="998231"/>
                  <a:pt x="1918669" y="998231"/>
                </a:cubicBezTo>
                <a:close/>
                <a:moveTo>
                  <a:pt x="2539373" y="865097"/>
                </a:moveTo>
                <a:lnTo>
                  <a:pt x="2539373" y="1483838"/>
                </a:lnTo>
                <a:cubicBezTo>
                  <a:pt x="2501756" y="1504154"/>
                  <a:pt x="2433926" y="1572061"/>
                  <a:pt x="2426426" y="1528545"/>
                </a:cubicBezTo>
                <a:lnTo>
                  <a:pt x="2426426" y="865306"/>
                </a:lnTo>
                <a:lnTo>
                  <a:pt x="2264426" y="865306"/>
                </a:lnTo>
                <a:lnTo>
                  <a:pt x="2264426" y="1542749"/>
                </a:lnTo>
                <a:cubicBezTo>
                  <a:pt x="2264233" y="1542780"/>
                  <a:pt x="2264039" y="1542810"/>
                  <a:pt x="2263846" y="1542841"/>
                </a:cubicBezTo>
                <a:cubicBezTo>
                  <a:pt x="2246937" y="1607403"/>
                  <a:pt x="2323802" y="1826022"/>
                  <a:pt x="2539373" y="1595076"/>
                </a:cubicBezTo>
                <a:lnTo>
                  <a:pt x="2539373" y="1681423"/>
                </a:lnTo>
                <a:lnTo>
                  <a:pt x="2701373" y="1681423"/>
                </a:lnTo>
                <a:lnTo>
                  <a:pt x="2701373" y="865097"/>
                </a:lnTo>
                <a:close/>
                <a:moveTo>
                  <a:pt x="1918668" y="840143"/>
                </a:moveTo>
                <a:cubicBezTo>
                  <a:pt x="1799361" y="840143"/>
                  <a:pt x="1702644" y="932984"/>
                  <a:pt x="1702644" y="1047509"/>
                </a:cubicBezTo>
                <a:lnTo>
                  <a:pt x="1702644" y="1501930"/>
                </a:lnTo>
                <a:cubicBezTo>
                  <a:pt x="1702644" y="1616455"/>
                  <a:pt x="1799361" y="1709295"/>
                  <a:pt x="1918668" y="1709295"/>
                </a:cubicBezTo>
                <a:cubicBezTo>
                  <a:pt x="2037975" y="1709295"/>
                  <a:pt x="2134692" y="1616455"/>
                  <a:pt x="2134692" y="1501930"/>
                </a:cubicBezTo>
                <a:lnTo>
                  <a:pt x="2134692" y="1047509"/>
                </a:lnTo>
                <a:cubicBezTo>
                  <a:pt x="2134692" y="932984"/>
                  <a:pt x="2037975" y="840143"/>
                  <a:pt x="1918668" y="840143"/>
                </a:cubicBezTo>
                <a:close/>
                <a:moveTo>
                  <a:pt x="1544554" y="609793"/>
                </a:moveTo>
                <a:lnTo>
                  <a:pt x="1425758" y="1008757"/>
                </a:lnTo>
                <a:lnTo>
                  <a:pt x="1311048" y="623516"/>
                </a:lnTo>
                <a:lnTo>
                  <a:pt x="1152958" y="623516"/>
                </a:lnTo>
                <a:lnTo>
                  <a:pt x="1345929" y="1271588"/>
                </a:lnTo>
                <a:lnTo>
                  <a:pt x="1347249" y="1271588"/>
                </a:lnTo>
                <a:lnTo>
                  <a:pt x="1347249" y="1698532"/>
                </a:lnTo>
                <a:lnTo>
                  <a:pt x="1509249" y="1698532"/>
                </a:lnTo>
                <a:lnTo>
                  <a:pt x="1509249" y="1257865"/>
                </a:lnTo>
                <a:lnTo>
                  <a:pt x="1509673" y="1257865"/>
                </a:lnTo>
                <a:lnTo>
                  <a:pt x="1702644" y="609793"/>
                </a:ln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" name="Graphic 4" descr="Chat RTL">
            <a:extLst>
              <a:ext uri="{FF2B5EF4-FFF2-40B4-BE49-F238E27FC236}">
                <a16:creationId xmlns:a16="http://schemas.microsoft.com/office/drawing/2014/main" id="{F08FC040-B185-49FE-8F99-1B1BC5A2022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8356" y="2947165"/>
            <a:ext cx="529923" cy="52992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E7BD109-1BC3-4522-A795-6304825D632D}"/>
              </a:ext>
            </a:extLst>
          </p:cNvPr>
          <p:cNvSpPr/>
          <p:nvPr/>
        </p:nvSpPr>
        <p:spPr>
          <a:xfrm rot="20700000">
            <a:off x="3550142" y="927750"/>
            <a:ext cx="50917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Monthly report ?</a:t>
            </a:r>
          </a:p>
        </p:txBody>
      </p:sp>
      <p:sp>
        <p:nvSpPr>
          <p:cNvPr id="102" name="Rectangle 7">
            <a:extLst>
              <a:ext uri="{FF2B5EF4-FFF2-40B4-BE49-F238E27FC236}">
                <a16:creationId xmlns:a16="http://schemas.microsoft.com/office/drawing/2014/main" id="{8A017F6E-8C77-4EBB-892C-8111CC940CC0}"/>
              </a:ext>
            </a:extLst>
          </p:cNvPr>
          <p:cNvSpPr/>
          <p:nvPr/>
        </p:nvSpPr>
        <p:spPr>
          <a:xfrm>
            <a:off x="711411" y="413545"/>
            <a:ext cx="305640" cy="3056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697046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A7FB0-9222-455A-838A-BC9BEE274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Newsletter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B036A-17A7-4552-AB5D-EFCE87BAC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i="1" dirty="0"/>
              <a:t>Publish date scheduled : </a:t>
            </a:r>
          </a:p>
          <a:p>
            <a:pPr marL="0" indent="0">
              <a:buNone/>
            </a:pPr>
            <a:r>
              <a:rPr lang="en-US" dirty="0"/>
              <a:t>1/20/2020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i="1" dirty="0"/>
              <a:t>Content : </a:t>
            </a:r>
          </a:p>
          <a:p>
            <a:pPr marL="0" indent="0">
              <a:buNone/>
            </a:pPr>
            <a:r>
              <a:rPr lang="en-US" dirty="0"/>
              <a:t>1) xx</a:t>
            </a:r>
          </a:p>
          <a:p>
            <a:pPr marL="0" indent="0">
              <a:buNone/>
            </a:pPr>
            <a:r>
              <a:rPr lang="en-US" dirty="0"/>
              <a:t>2) xx</a:t>
            </a:r>
          </a:p>
        </p:txBody>
      </p:sp>
    </p:spTree>
    <p:extLst>
      <p:ext uri="{BB962C8B-B14F-4D97-AF65-F5344CB8AC3E}">
        <p14:creationId xmlns:p14="http://schemas.microsoft.com/office/powerpoint/2010/main" val="4121289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499</Words>
  <Application>Microsoft Office PowerPoint</Application>
  <PresentationFormat>Grand écran</PresentationFormat>
  <Paragraphs>188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Corbel</vt:lpstr>
      <vt:lpstr>Office Theme</vt:lpstr>
      <vt:lpstr>Présentation PowerPoint</vt:lpstr>
      <vt:lpstr>Présentation PowerPoint</vt:lpstr>
      <vt:lpstr>Présentation PowerPoint</vt:lpstr>
      <vt:lpstr>Présentation PowerPoint</vt:lpstr>
      <vt:lpstr>Followers evolution on each social media</vt:lpstr>
      <vt:lpstr>Followers evolution on each social media</vt:lpstr>
      <vt:lpstr>Followers evolution on each social media</vt:lpstr>
      <vt:lpstr>Présentation PowerPoint</vt:lpstr>
      <vt:lpstr>Next Newsletter content</vt:lpstr>
      <vt:lpstr>EPSA website update :</vt:lpstr>
      <vt:lpstr>Roll Out avancement</vt:lpstr>
      <vt:lpstr>Workload of 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– Com &amp; Com weekly report</dc:title>
  <dc:creator>GAMEIRO Nicolas</dc:creator>
  <cp:lastModifiedBy>nicolas gameiro</cp:lastModifiedBy>
  <cp:revision>29</cp:revision>
  <dcterms:created xsi:type="dcterms:W3CDTF">2020-01-23T16:09:46Z</dcterms:created>
  <dcterms:modified xsi:type="dcterms:W3CDTF">2020-02-04T04:18:25Z</dcterms:modified>
</cp:coreProperties>
</file>

<file path=docProps/thumbnail.jpeg>
</file>